
<file path=[Content_Types].xml><?xml version="1.0" encoding="utf-8"?>
<Types xmlns="http://schemas.openxmlformats.org/package/2006/content-types">
  <Default Extension="jpeg" ContentType="image/jpeg"/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52" r:id="rId3"/>
  </p:sldMasterIdLst>
  <p:notesMasterIdLst>
    <p:notesMasterId r:id="rId5"/>
  </p:notesMasterIdLst>
  <p:handoutMasterIdLst>
    <p:handoutMasterId r:id="rId32"/>
  </p:handoutMasterIdLst>
  <p:sldIdLst>
    <p:sldId id="311" r:id="rId4"/>
    <p:sldId id="313" r:id="rId6"/>
    <p:sldId id="356" r:id="rId7"/>
    <p:sldId id="358" r:id="rId8"/>
    <p:sldId id="359" r:id="rId9"/>
    <p:sldId id="397" r:id="rId10"/>
    <p:sldId id="360" r:id="rId11"/>
    <p:sldId id="361" r:id="rId12"/>
    <p:sldId id="362" r:id="rId13"/>
    <p:sldId id="363" r:id="rId14"/>
    <p:sldId id="364" r:id="rId15"/>
    <p:sldId id="365" r:id="rId16"/>
    <p:sldId id="366" r:id="rId17"/>
    <p:sldId id="371" r:id="rId18"/>
    <p:sldId id="367" r:id="rId19"/>
    <p:sldId id="368" r:id="rId20"/>
    <p:sldId id="381" r:id="rId21"/>
    <p:sldId id="389" r:id="rId22"/>
    <p:sldId id="369" r:id="rId23"/>
    <p:sldId id="382" r:id="rId24"/>
    <p:sldId id="314" r:id="rId25"/>
    <p:sldId id="266" r:id="rId26"/>
    <p:sldId id="267" r:id="rId27"/>
    <p:sldId id="263" r:id="rId28"/>
    <p:sldId id="373" r:id="rId29"/>
    <p:sldId id="399" r:id="rId30"/>
    <p:sldId id="400" r:id="rId31"/>
  </p:sldIdLst>
  <p:sldSz cx="12192000" cy="6858000"/>
  <p:notesSz cx="6858000" cy="9144000"/>
  <p:embeddedFontLst>
    <p:embeddedFont>
      <p:font typeface="SimSun" panose="02010600030101010101" pitchFamily="2" charset="-122"/>
      <p:regular r:id="rId37"/>
    </p:embeddedFont>
    <p:embeddedFont>
      <p:font typeface="華康圓體注音" panose="01030500010101010101" charset="-120"/>
      <p:regular r:id="rId38"/>
    </p:embeddedFont>
    <p:embeddedFont>
      <p:font typeface="微軟正黑體" panose="020B0604030504040204" charset="-120"/>
      <p:regular r:id="rId39"/>
    </p:embeddedFont>
    <p:embeddedFont>
      <p:font typeface="王漢宗中楷體注音" panose="040B0700000000000000" charset="-120"/>
      <p:regular r:id="rId40"/>
    </p:embeddedFont>
    <p:embeddedFont>
      <p:font typeface="米开软笔行楷" panose="03000600000000000000" charset="-122"/>
      <p:regular r:id="rId41"/>
    </p:embeddedFont>
  </p:embeddedFontLst>
  <p:custDataLst>
    <p:tags r:id="rId4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8D"/>
    <a:srgbClr val="6B9D0B"/>
    <a:srgbClr val="743723"/>
    <a:srgbClr val="E96849"/>
    <a:srgbClr val="662D91"/>
    <a:srgbClr val="2F687C"/>
    <a:srgbClr val="03265C"/>
    <a:srgbClr val="EF5C45"/>
    <a:srgbClr val="929C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3" d="100"/>
          <a:sy n="33" d="100"/>
        </p:scale>
        <p:origin x="2578" y="11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2" Type="http://schemas.openxmlformats.org/officeDocument/2006/relationships/tags" Target="tags/tag3.xml"/><Relationship Id="rId41" Type="http://schemas.openxmlformats.org/officeDocument/2006/relationships/font" Target="fonts/font5.fntdata"/><Relationship Id="rId40" Type="http://schemas.openxmlformats.org/officeDocument/2006/relationships/font" Target="fonts/font4.fntdata"/><Relationship Id="rId4" Type="http://schemas.openxmlformats.org/officeDocument/2006/relationships/slide" Target="slides/slide1.xml"/><Relationship Id="rId39" Type="http://schemas.openxmlformats.org/officeDocument/2006/relationships/font" Target="fonts/font3.fntdata"/><Relationship Id="rId38" Type="http://schemas.openxmlformats.org/officeDocument/2006/relationships/font" Target="fonts/font2.fntdata"/><Relationship Id="rId37" Type="http://schemas.openxmlformats.org/officeDocument/2006/relationships/font" Target="fonts/font1.fntdata"/><Relationship Id="rId36" Type="http://schemas.openxmlformats.org/officeDocument/2006/relationships/commentAuthors" Target="commentAuthors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handoutMaster" Target="handoutMasters/handoutMaster1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cs typeface="華康圓體注音" panose="01030500010101010101" charset="-120"/>
              </a:rPr>
            </a:fld>
            <a:endParaRPr lang="zh-CN" altLang="en-US">
              <a:cs typeface="華康圓體注音" panose="01030500010101010101" charset="-12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cs typeface="華康圓體注音" panose="01030500010101010101" charset="-120"/>
              </a:rPr>
            </a:fld>
            <a:endParaRPr lang="zh-CN" altLang="en-US">
              <a:cs typeface="華康圓體注音" panose="01030500010101010101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E9EA76EA-BB40-49EF-A3FF-E8ECD87185C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華康圓體注音" panose="01030500010101010101" charset="-120"/>
        <a:ea typeface="華康圓體注音" panose="01030500010101010101" charset="-120"/>
        <a:cs typeface="華康圓體注音" panose="01030500010101010101" charset="-12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華康圓體注音" panose="01030500010101010101" charset="-120"/>
        <a:ea typeface="華康圓體注音" panose="01030500010101010101" charset="-120"/>
        <a:cs typeface="華康圓體注音" panose="01030500010101010101" charset="-12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華康圓體注音" panose="01030500010101010101" charset="-120"/>
        <a:ea typeface="華康圓體注音" panose="01030500010101010101" charset="-120"/>
        <a:cs typeface="華康圓體注音" panose="01030500010101010101" charset="-12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華康圓體注音" panose="01030500010101010101" charset="-120"/>
        <a:ea typeface="華康圓體注音" panose="01030500010101010101" charset="-120"/>
        <a:cs typeface="華康圓體注音" panose="01030500010101010101" charset="-12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華康圓體注音" panose="01030500010101010101" charset="-120"/>
        <a:ea typeface="華康圓體注音" panose="01030500010101010101" charset="-120"/>
        <a:cs typeface="華康圓體注音" panose="01030500010101010101" charset="-12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8E2F381A-8C01-4558-81F2-D85633B0B5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C5F515B6-6F42-4C75-B8B7-2591C4BA416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8E2F381A-8C01-4558-81F2-D85633B0B5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C5F515B6-6F42-4C75-B8B7-2591C4BA416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152400" y="7086600"/>
            <a:ext cx="67862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 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 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免费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模板免费下载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教程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素材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课件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 sz="28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 sz="24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 sz="20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 sz="20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image" Target="../media/image5.png"/><Relationship Id="rId7" Type="http://schemas.openxmlformats.org/officeDocument/2006/relationships/image" Target="../media/image4.png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096000" cy="243267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48400" y="-1"/>
            <a:ext cx="5943600" cy="251704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" y="3429000"/>
            <a:ext cx="12192001" cy="3429001"/>
          </a:xfrm>
          <a:prstGeom prst="rect">
            <a:avLst/>
          </a:prstGeom>
        </p:spPr>
      </p:pic>
      <p:grpSp>
        <p:nvGrpSpPr>
          <p:cNvPr id="12" name="组合 11"/>
          <p:cNvGrpSpPr/>
          <p:nvPr userDrawn="1"/>
        </p:nvGrpSpPr>
        <p:grpSpPr>
          <a:xfrm>
            <a:off x="395113" y="440267"/>
            <a:ext cx="11371024" cy="6111960"/>
            <a:chOff x="6528773" y="335586"/>
            <a:chExt cx="3028182" cy="6372222"/>
          </a:xfrm>
        </p:grpSpPr>
        <p:sp>
          <p:nvSpPr>
            <p:cNvPr id="13" name="Rectangle 4"/>
            <p:cNvSpPr/>
            <p:nvPr/>
          </p:nvSpPr>
          <p:spPr>
            <a:xfrm>
              <a:off x="6528773" y="335586"/>
              <a:ext cx="3028182" cy="637222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52400" sx="102000" sy="102000" algn="ctr" rotWithShape="0">
                <a:prstClr val="black">
                  <a:alpha val="15000"/>
                </a:prstClr>
              </a:outerShdw>
            </a:effectLst>
          </p:spPr>
          <p:txBody>
            <a:bodyPr vert="eaVert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600" b="0" i="0" u="none" strike="noStrike" kern="0" cap="none" spc="0" normalizeH="0" baseline="0" noProof="0" dirty="0">
                <a:ln>
                  <a:noFill/>
                </a:ln>
                <a:solidFill>
                  <a:srgbClr val="EF6838"/>
                </a:solidFill>
                <a:effectLst/>
                <a:uLnTx/>
                <a:uFillTx/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623603" y="703090"/>
              <a:ext cx="2821731" cy="5602960"/>
            </a:xfrm>
            <a:prstGeom prst="rect">
              <a:avLst/>
            </a:prstGeom>
            <a:noFill/>
            <a:ln w="38100" cap="rnd" cmpd="sng" algn="ctr">
              <a:solidFill>
                <a:srgbClr val="33998D"/>
              </a:solidFill>
              <a:prstDash val="dash"/>
              <a:round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Arial" panose="020B0604020202020204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0" y="0"/>
            <a:ext cx="67862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 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 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免费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模板免费下载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教程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素材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课件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2.png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9.png"/><Relationship Id="rId3" Type="http://schemas.openxmlformats.org/officeDocument/2006/relationships/tags" Target="../tags/tag2.xml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0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1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3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9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096000" cy="243267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48400" y="-1"/>
            <a:ext cx="5943600" cy="251704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26" y="3119458"/>
            <a:ext cx="2779808" cy="364294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4951730" y="4041140"/>
            <a:ext cx="2288540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TW" altLang="zh-CN" sz="2400" dirty="0"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輔導室製作</a:t>
            </a:r>
            <a:endParaRPr lang="zh-TW" altLang="zh-CN" sz="2400" dirty="0"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</p:txBody>
      </p:sp>
      <p:sp>
        <p:nvSpPr>
          <p:cNvPr id="11" name="雷锋PPT网 www.lfppt.com"/>
          <p:cNvSpPr/>
          <p:nvPr/>
        </p:nvSpPr>
        <p:spPr>
          <a:xfrm>
            <a:off x="2818130" y="2875915"/>
            <a:ext cx="655574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TW" altLang="zh-CN" sz="4800" b="1" dirty="0">
                <a:ln w="12700">
                  <a:noFill/>
                </a:ln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安全防疫任我行</a:t>
            </a:r>
            <a:endParaRPr lang="zh-TW" altLang="zh-CN" sz="4800" b="1" dirty="0">
              <a:ln w="12700">
                <a:noFill/>
              </a:ln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18" name="雷锋PPT网 www.lfppt.com"/>
          <p:cNvSpPr/>
          <p:nvPr/>
        </p:nvSpPr>
        <p:spPr>
          <a:xfrm>
            <a:off x="1853565" y="2457450"/>
            <a:ext cx="848487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TW" altLang="zh-CN" sz="48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我們一起</a:t>
            </a:r>
            <a:r>
              <a:rPr lang="zh-TW" altLang="zh-CN" sz="4800" b="1" dirty="0">
                <a:solidFill>
                  <a:srgbClr val="FF0000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活動</a:t>
            </a:r>
            <a:r>
              <a:rPr lang="zh-TW" altLang="zh-CN" sz="48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吧！</a:t>
            </a:r>
            <a:endParaRPr lang="zh-TW" altLang="zh-CN" sz="4800" b="1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02360" y="1655445"/>
            <a:ext cx="6915785" cy="4274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70000"/>
              </a:lnSpc>
            </a:pPr>
            <a:r>
              <a:rPr lang="zh-TW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　　</a:t>
            </a:r>
            <a:r>
              <a:rPr lang="zh-TW" altLang="en-US" sz="1600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在課程正式開始前，老師邀請大家先一起進行一個小遊戲，好好的熱身一下。</a:t>
            </a:r>
            <a:endParaRPr lang="zh-TW" altLang="en-US" b="1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zh-TW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請</a:t>
            </a:r>
            <a:r>
              <a:rPr lang="zh-TW" altLang="zh-CN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同學們坐在座位上，跟老師一起</a:t>
            </a:r>
            <a:r>
              <a:rPr lang="zh-TW" altLang="zh-CN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打節拍</a:t>
            </a:r>
            <a:endParaRPr lang="zh-TW" altLang="zh-CN" sz="1200" b="1" dirty="0">
              <a:solidFill>
                <a:schemeClr val="bg1">
                  <a:lumMod val="75000"/>
                </a:schemeClr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zh-TW" altLang="zh-CN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老師會帶頭說：</a:t>
            </a:r>
            <a:r>
              <a:rPr lang="zh-CN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  <a:sym typeface="+mn-ea"/>
              </a:rPr>
              <a:t>「我們一起來</a:t>
            </a:r>
            <a:r>
              <a:rPr lang="zh-TW" altLang="zh-CN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  <a:sym typeface="+mn-ea"/>
              </a:rPr>
              <a:t>「</a:t>
            </a:r>
            <a:r>
              <a:rPr lang="en-US" altLang="zh-CN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  <a:sym typeface="+mn-ea"/>
              </a:rPr>
              <a:t>OO</a:t>
            </a:r>
            <a:r>
              <a:rPr lang="zh-CN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  <a:sym typeface="+mn-ea"/>
              </a:rPr>
              <a:t>」吧！」</a:t>
            </a: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「</a:t>
            </a:r>
            <a:r>
              <a:rPr lang="en-US" altLang="zh-CN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OO</a:t>
            </a: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」二字可放入任何動作，例如拍手、跑步、坐下等等）</a:t>
            </a:r>
            <a:endParaRPr lang="zh-CN" altLang="en-US" b="1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其他人聽到後都要回答：</a:t>
            </a:r>
            <a:r>
              <a:rPr lang="zh-CN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「好啊！」</a:t>
            </a: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然後</a:t>
            </a:r>
            <a:r>
              <a:rPr lang="zh-CN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開始做這個動作</a:t>
            </a: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，如果有人不願意做這個動作，可以在旁邊觀看。</a:t>
            </a:r>
            <a:endParaRPr lang="zh-CN" altLang="en-US" b="1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zh-TW" altLang="zh-CN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接下來</a:t>
            </a:r>
            <a:r>
              <a:rPr lang="zh-CN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每一個人都可以</a:t>
            </a:r>
            <a:r>
              <a:rPr lang="zh-TW" altLang="zh-CN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說口令</a:t>
            </a: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「我們一起來XX吧！」，其他人就要說：「好啊！」並換成這個動作。</a:t>
            </a:r>
            <a:endParaRPr lang="zh-CN" altLang="en-US" b="1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52130" y="1281178"/>
            <a:ext cx="4648200" cy="46482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1921018" y="843882"/>
            <a:ext cx="3540125" cy="829945"/>
          </a:xfrm>
          <a:prstGeom prst="rect">
            <a:avLst/>
          </a:prstGeom>
        </p:spPr>
        <p:txBody>
          <a:bodyPr vert="horz" wrap="none">
            <a:spAutoFit/>
          </a:bodyPr>
          <a:p>
            <a:r>
              <a:rPr lang="zh-TW" altLang="zh-CN" sz="4800" b="1" dirty="0">
                <a:ln w="12700">
                  <a:noFill/>
                </a:ln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遊 戲 說 明</a:t>
            </a:r>
            <a:endParaRPr lang="zh-TW" altLang="zh-CN" sz="4800" b="1" dirty="0">
              <a:ln w="12700">
                <a:noFill/>
              </a:ln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10" grpId="0"/>
      <p:bldP spid="1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18" name="雷锋PPT网 www.lfppt.com"/>
          <p:cNvSpPr/>
          <p:nvPr/>
        </p:nvSpPr>
        <p:spPr>
          <a:xfrm>
            <a:off x="2503089" y="2263140"/>
            <a:ext cx="7185822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48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我  們  一  起</a:t>
            </a:r>
            <a:endParaRPr lang="zh-TW" altLang="zh-CN" sz="4800" b="1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  <a:p>
            <a:pPr algn="ctr"/>
            <a:r>
              <a:rPr lang="zh-TW" altLang="zh-CN" sz="4800" b="1" dirty="0">
                <a:solidFill>
                  <a:srgbClr val="FF0000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圍  成  一  個  圈  </a:t>
            </a:r>
            <a:r>
              <a:rPr lang="zh-TW" altLang="zh-CN" sz="48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吧！</a:t>
            </a:r>
            <a:endParaRPr lang="zh-TW" altLang="zh-CN" sz="4800" b="1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28370" y="1509395"/>
            <a:ext cx="9817100" cy="2122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CN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問 題 </a:t>
            </a:r>
            <a:r>
              <a:rPr lang="zh-CN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一 </a:t>
            </a:r>
            <a:r>
              <a:rPr lang="zh-TW" altLang="zh-CN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：</a:t>
            </a:r>
            <a:r>
              <a:rPr lang="zh-TW" altLang="zh-CN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在 活 動 過 程 中 </a:t>
            </a:r>
            <a:r>
              <a:rPr lang="en-US" altLang="zh-TW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, </a:t>
            </a:r>
            <a:r>
              <a:rPr lang="zh-TW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哪 些 動 作 是 你 最 近 常 常 做 的 呢 ？</a:t>
            </a:r>
            <a:endParaRPr lang="zh-TW" altLang="en-US" sz="20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問 題 二 ：</a:t>
            </a:r>
            <a:r>
              <a:rPr lang="zh-TW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  <a:sym typeface="+mn-ea"/>
              </a:rPr>
              <a:t>哪 些 動 作 你 並 不 想 做 ？為 什 麼 ？</a:t>
            </a:r>
            <a:endParaRPr lang="zh-TW" altLang="en-US" sz="20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  <a:sym typeface="+mn-ea"/>
              </a:rPr>
              <a:t>問 題 三 ：有 說 口 令 動 作 的 同 學 ，為 什 麼 會 說 出 這 個 動 作 ？</a:t>
            </a:r>
            <a:endParaRPr lang="zh-TW" altLang="en-US" sz="20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  <a:sym typeface="+mn-ea"/>
            </a:endParaRPr>
          </a:p>
          <a:p>
            <a:pPr algn="l">
              <a:lnSpc>
                <a:spcPct val="150000"/>
              </a:lnSpc>
              <a:buClrTx/>
              <a:buSzTx/>
              <a:buFontTx/>
            </a:pPr>
            <a:r>
              <a:rPr lang="zh-TW" altLang="en-US" sz="28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  <a:sym typeface="+mn-ea"/>
              </a:rPr>
              <a:t>最 後 ，大 家 一 起 來 分 享 這 一 陣 子 的 心 情 吧！</a:t>
            </a:r>
            <a:endParaRPr lang="zh-TW" altLang="en-US" sz="28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17018" y="3313365"/>
            <a:ext cx="2751830" cy="3175761"/>
          </a:xfrm>
          <a:prstGeom prst="rect">
            <a:avLst/>
          </a:prstGeom>
        </p:spPr>
      </p:pic>
      <p:sp>
        <p:nvSpPr>
          <p:cNvPr id="5" name="雷锋PPT网 www.lfppt.com"/>
          <p:cNvSpPr/>
          <p:nvPr/>
        </p:nvSpPr>
        <p:spPr>
          <a:xfrm>
            <a:off x="1208405" y="4006850"/>
            <a:ext cx="7108825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sz="2000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　　今 年 我 們 一 起 度 過 了 一 個 特 別 的 寒 假 ，發 生 了 很 多 的 事 情 ，改 變 了 我 們 的 生 活 ，你 知 道 發 生 了 什 麼 事 嗎 ？</a:t>
            </a:r>
            <a:endParaRPr lang="zh-TW" sz="2000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18" name="雷锋PPT网 www.lfppt.com"/>
          <p:cNvSpPr/>
          <p:nvPr/>
        </p:nvSpPr>
        <p:spPr>
          <a:xfrm>
            <a:off x="2503089" y="2263140"/>
            <a:ext cx="718582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48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安 全 防 疫 任 我 行</a:t>
            </a:r>
            <a:endParaRPr lang="zh-TW" altLang="zh-CN" sz="4800" b="1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092167" y="433770"/>
            <a:ext cx="7986076" cy="61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0888" y="437385"/>
            <a:ext cx="8931814" cy="604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05202" y="433770"/>
            <a:ext cx="8246366" cy="61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05152" y="451770"/>
            <a:ext cx="7824876" cy="608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06930" y="441325"/>
            <a:ext cx="7652322" cy="61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5322" y="433770"/>
            <a:ext cx="8209306" cy="61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58195" y="451770"/>
            <a:ext cx="8340379" cy="608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87425" y="835025"/>
            <a:ext cx="102171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一 個 小 實 驗 告 訴 你 </a:t>
            </a:r>
            <a:r>
              <a:rPr lang="zh-TW" altLang="zh-CN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，洗 手 </a:t>
            </a:r>
            <a:r>
              <a:rPr lang="zh-CN" altLang="en-US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七 步 </a:t>
            </a:r>
            <a:r>
              <a:rPr lang="zh-TW" altLang="zh-CN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曲 </a:t>
            </a:r>
            <a:r>
              <a:rPr lang="zh-CN" altLang="en-US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有 多 重 要 </a:t>
            </a:r>
            <a:r>
              <a:rPr lang="en-US" altLang="zh-CN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...</a:t>
            </a:r>
            <a:endParaRPr lang="en-US" altLang="zh-CN" sz="280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</p:txBody>
      </p:sp>
      <p:pic>
        <p:nvPicPr>
          <p:cNvPr id="3" name="一个小实验，告诉你“七步洗手法”有多重要…  ？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3656965" y="1840230"/>
            <a:ext cx="4552950" cy="39217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video fullScrn="1">
              <p:cMediaNode>
                <p:cTn id="2" fill="remove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62350" y="466180"/>
            <a:ext cx="7067300" cy="601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5883" y="458975"/>
            <a:ext cx="8220235" cy="604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34540" y="2139950"/>
            <a:ext cx="8122920" cy="1260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40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自  我  檢  查  </a:t>
            </a:r>
            <a:r>
              <a:rPr lang="en-US" altLang="zh-TW" sz="40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~ </a:t>
            </a:r>
            <a:r>
              <a:rPr lang="zh-TW" altLang="en-US" sz="24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請  完  成</a:t>
            </a:r>
            <a:endParaRPr lang="zh-CN" altLang="en-US" sz="2400" b="1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  <a:p>
            <a:pPr algn="ctr"/>
            <a:r>
              <a:rPr lang="zh-TW" altLang="zh-CN" sz="36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簡 易 新 冠 肺 炎 反 應 評 量 表 </a:t>
            </a:r>
            <a:endParaRPr lang="zh-TW" altLang="zh-CN" sz="36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34540" y="2139950"/>
            <a:ext cx="8122920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40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趣  味  升  級</a:t>
            </a:r>
            <a:endParaRPr lang="zh-CN" altLang="en-US" sz="4000" b="1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  <a:p>
            <a:pPr algn="ctr"/>
            <a:r>
              <a:rPr lang="zh-TW" altLang="zh-CN" sz="4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設 計 專 屬 於 你 的 口 罩 吧！</a:t>
            </a:r>
            <a:endParaRPr lang="zh-TW" altLang="zh-CN" sz="40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>
            <a:off x="5193030" y="26670"/>
            <a:ext cx="5543550" cy="698182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72770" y="2054225"/>
            <a:ext cx="4781550" cy="27495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>
              <a:lnSpc>
                <a:spcPct val="160000"/>
              </a:lnSpc>
            </a:pPr>
            <a:r>
              <a:rPr lang="zh-TW" altLang="en-US" sz="36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畫 上 你 的 心 情、</a:t>
            </a:r>
            <a:endParaRPr lang="zh-TW" altLang="en-US" sz="36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>
              <a:lnSpc>
                <a:spcPct val="160000"/>
              </a:lnSpc>
            </a:pPr>
            <a:r>
              <a:rPr lang="zh-TW" altLang="en-US" sz="36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你 喜 歡 的 圖 案</a:t>
            </a:r>
            <a:endParaRPr lang="zh-TW" altLang="en-US" sz="36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>
              <a:lnSpc>
                <a:spcPct val="160000"/>
              </a:lnSpc>
            </a:pPr>
            <a:r>
              <a:rPr lang="zh-TW" altLang="en-US" sz="36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與 大 家 分 享</a:t>
            </a:r>
            <a:endParaRPr lang="en-US" altLang="zh-CN" sz="36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34540" y="2139950"/>
            <a:ext cx="812292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66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分  享  時  間</a:t>
            </a:r>
            <a:endParaRPr lang="zh-TW" altLang="zh-CN" sz="6600" b="1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34540" y="2139950"/>
            <a:ext cx="8122920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40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除 了 勤 洗 手 、戴 口 罩 </a:t>
            </a:r>
            <a:r>
              <a:rPr lang="zh-CN" altLang="en-US" sz="40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，</a:t>
            </a:r>
            <a:endParaRPr lang="zh-CN" altLang="en-US" sz="4000" b="1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  <a:p>
            <a:pPr algn="ctr"/>
            <a:r>
              <a:rPr lang="zh-TW" altLang="zh-CN" sz="4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還 有 哪 些 需 要 注 意 呢 </a:t>
            </a:r>
            <a:r>
              <a:rPr lang="en-US" altLang="zh-CN" sz="4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?</a:t>
            </a:r>
            <a:endParaRPr lang="en-US" altLang="zh-CN" sz="4000" b="1" dirty="0">
              <a:ln w="12700">
                <a:noFill/>
              </a:ln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63090" y="1655445"/>
            <a:ext cx="5861050" cy="3923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第 一 ，規 律 生 活 安 身 心</a:t>
            </a:r>
            <a:endParaRPr lang="zh-CN" altLang="en-US" sz="20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  <a:p>
            <a:pPr>
              <a:lnSpc>
                <a:spcPct val="150000"/>
              </a:lnSpc>
            </a:pP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　　生 活 </a:t>
            </a:r>
            <a:r>
              <a:rPr lang="zh-CN" altLang="en-US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有 計 畫 </a:t>
            </a: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、有 規 律 ，</a:t>
            </a:r>
            <a:r>
              <a:rPr lang="zh-CN" altLang="en-US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可 以 幫 助 我 們 </a:t>
            </a: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過 得 快 樂 充 實 </a:t>
            </a:r>
            <a:r>
              <a:rPr lang="zh-CN" altLang="en-US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。</a:t>
            </a: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每 天 都 要 有 </a:t>
            </a:r>
            <a:r>
              <a:rPr lang="zh-CN" altLang="en-US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運 動 </a:t>
            </a: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的 </a:t>
            </a:r>
            <a:r>
              <a:rPr lang="zh-CN" altLang="en-US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時 間 </a:t>
            </a: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，活 動 一 下 更 健 康 喔 ！</a:t>
            </a:r>
            <a:endParaRPr lang="en-US" altLang="zh-CN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第 二 ，關 注 情 緒 能 調 整</a:t>
            </a:r>
            <a:endParaRPr lang="zh-CN" altLang="en-US" b="1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  <a:p>
            <a:pPr>
              <a:lnSpc>
                <a:spcPct val="150000"/>
              </a:lnSpc>
            </a:pP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　　如 果 覺 得 </a:t>
            </a:r>
            <a:r>
              <a:rPr lang="zh-CN" altLang="en-US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自 己 靜 不 下 心 ，</a:t>
            </a: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有 煩 惱 或 困 難 ，</a:t>
            </a:r>
            <a:r>
              <a:rPr lang="zh-CN" altLang="en-US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擔 心 自 己 或 家 人 被 傳 染 的 恐 懼 ，</a:t>
            </a: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都 可 以 找 你 信 任 的 家 人 、老 師 、朋 友 ，或 是 輔 導 室 的 老 師 傾 訴 喔 ！</a:t>
            </a:r>
            <a:endParaRPr lang="zh-CN" altLang="en-US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7580" y="1292608"/>
            <a:ext cx="4648200" cy="4648200"/>
          </a:xfrm>
          <a:prstGeom prst="rect">
            <a:avLst/>
          </a:prstGeom>
        </p:spPr>
      </p:pic>
      <p:sp>
        <p:nvSpPr>
          <p:cNvPr id="5" name="自由图形"/>
          <p:cNvSpPr/>
          <p:nvPr/>
        </p:nvSpPr>
        <p:spPr bwMode="auto">
          <a:xfrm>
            <a:off x="1197217" y="1520224"/>
            <a:ext cx="666066" cy="630543"/>
          </a:xfrm>
          <a:custGeom>
            <a:avLst/>
            <a:gdLst/>
            <a:ahLst/>
            <a:cxnLst/>
            <a:rect l="0" t="0" r="r" b="b"/>
            <a:pathLst>
              <a:path w="1646238" h="1558925">
                <a:moveTo>
                  <a:pt x="1646238" y="920750"/>
                </a:moveTo>
                <a:lnTo>
                  <a:pt x="1644016" y="931228"/>
                </a:lnTo>
                <a:lnTo>
                  <a:pt x="1640523" y="943293"/>
                </a:lnTo>
                <a:lnTo>
                  <a:pt x="1635761" y="959803"/>
                </a:lnTo>
                <a:lnTo>
                  <a:pt x="1629728" y="979805"/>
                </a:lnTo>
                <a:lnTo>
                  <a:pt x="1621791" y="1002983"/>
                </a:lnTo>
                <a:lnTo>
                  <a:pt x="1612266" y="1029335"/>
                </a:lnTo>
                <a:lnTo>
                  <a:pt x="1606551" y="1043623"/>
                </a:lnTo>
                <a:lnTo>
                  <a:pt x="1600518" y="1058228"/>
                </a:lnTo>
                <a:lnTo>
                  <a:pt x="1593851" y="1073468"/>
                </a:lnTo>
                <a:lnTo>
                  <a:pt x="1587183" y="1088708"/>
                </a:lnTo>
                <a:lnTo>
                  <a:pt x="1579246" y="1104900"/>
                </a:lnTo>
                <a:lnTo>
                  <a:pt x="1571308" y="1121410"/>
                </a:lnTo>
                <a:lnTo>
                  <a:pt x="1562418" y="1137920"/>
                </a:lnTo>
                <a:lnTo>
                  <a:pt x="1553211" y="1154748"/>
                </a:lnTo>
                <a:lnTo>
                  <a:pt x="1543368" y="1172210"/>
                </a:lnTo>
                <a:lnTo>
                  <a:pt x="1532891" y="1189355"/>
                </a:lnTo>
                <a:lnTo>
                  <a:pt x="1521778" y="1206500"/>
                </a:lnTo>
                <a:lnTo>
                  <a:pt x="1510031" y="1223645"/>
                </a:lnTo>
                <a:lnTo>
                  <a:pt x="1497648" y="1241108"/>
                </a:lnTo>
                <a:lnTo>
                  <a:pt x="1484631" y="1258253"/>
                </a:lnTo>
                <a:lnTo>
                  <a:pt x="1470661" y="1275080"/>
                </a:lnTo>
                <a:lnTo>
                  <a:pt x="1456373" y="1291908"/>
                </a:lnTo>
                <a:lnTo>
                  <a:pt x="1441451" y="1308735"/>
                </a:lnTo>
                <a:lnTo>
                  <a:pt x="1425576" y="1324928"/>
                </a:lnTo>
                <a:lnTo>
                  <a:pt x="1409383" y="1341120"/>
                </a:lnTo>
                <a:lnTo>
                  <a:pt x="1392873" y="1356678"/>
                </a:lnTo>
                <a:lnTo>
                  <a:pt x="1376998" y="1371600"/>
                </a:lnTo>
                <a:lnTo>
                  <a:pt x="1360806" y="1386205"/>
                </a:lnTo>
                <a:lnTo>
                  <a:pt x="1344613" y="1400175"/>
                </a:lnTo>
                <a:lnTo>
                  <a:pt x="1328421" y="1413828"/>
                </a:lnTo>
                <a:lnTo>
                  <a:pt x="1312546" y="1426845"/>
                </a:lnTo>
                <a:lnTo>
                  <a:pt x="1296671" y="1439545"/>
                </a:lnTo>
                <a:lnTo>
                  <a:pt x="1281113" y="1451610"/>
                </a:lnTo>
                <a:lnTo>
                  <a:pt x="1265238" y="1463040"/>
                </a:lnTo>
                <a:lnTo>
                  <a:pt x="1250316" y="1473835"/>
                </a:lnTo>
                <a:lnTo>
                  <a:pt x="1235393" y="1484313"/>
                </a:lnTo>
                <a:lnTo>
                  <a:pt x="1220153" y="1493838"/>
                </a:lnTo>
                <a:lnTo>
                  <a:pt x="1205866" y="1503045"/>
                </a:lnTo>
                <a:lnTo>
                  <a:pt x="1191578" y="1511300"/>
                </a:lnTo>
                <a:lnTo>
                  <a:pt x="1177608" y="1518920"/>
                </a:lnTo>
                <a:lnTo>
                  <a:pt x="1164273" y="1526223"/>
                </a:lnTo>
                <a:lnTo>
                  <a:pt x="1150938" y="1532890"/>
                </a:lnTo>
                <a:lnTo>
                  <a:pt x="1138238" y="1538605"/>
                </a:lnTo>
                <a:lnTo>
                  <a:pt x="1126173" y="1543685"/>
                </a:lnTo>
                <a:lnTo>
                  <a:pt x="1113791" y="1548130"/>
                </a:lnTo>
                <a:lnTo>
                  <a:pt x="1102678" y="1551623"/>
                </a:lnTo>
                <a:lnTo>
                  <a:pt x="1091883" y="1554480"/>
                </a:lnTo>
                <a:lnTo>
                  <a:pt x="1081723" y="1556703"/>
                </a:lnTo>
                <a:lnTo>
                  <a:pt x="1071881" y="1558290"/>
                </a:lnTo>
                <a:lnTo>
                  <a:pt x="1062673" y="1558925"/>
                </a:lnTo>
                <a:lnTo>
                  <a:pt x="1054101" y="1558925"/>
                </a:lnTo>
                <a:lnTo>
                  <a:pt x="1049973" y="1558290"/>
                </a:lnTo>
                <a:lnTo>
                  <a:pt x="1046163" y="1557973"/>
                </a:lnTo>
                <a:lnTo>
                  <a:pt x="1042353" y="1557338"/>
                </a:lnTo>
                <a:lnTo>
                  <a:pt x="1038861" y="1556068"/>
                </a:lnTo>
                <a:lnTo>
                  <a:pt x="1035368" y="1555115"/>
                </a:lnTo>
                <a:lnTo>
                  <a:pt x="1032193" y="1553528"/>
                </a:lnTo>
                <a:lnTo>
                  <a:pt x="1029336" y="1551940"/>
                </a:lnTo>
                <a:lnTo>
                  <a:pt x="1026161" y="1550353"/>
                </a:lnTo>
                <a:lnTo>
                  <a:pt x="1023621" y="1548130"/>
                </a:lnTo>
                <a:lnTo>
                  <a:pt x="1021081" y="1545908"/>
                </a:lnTo>
                <a:lnTo>
                  <a:pt x="1018858" y="1543368"/>
                </a:lnTo>
                <a:lnTo>
                  <a:pt x="1016636" y="1540828"/>
                </a:lnTo>
                <a:lnTo>
                  <a:pt x="1014731" y="1537653"/>
                </a:lnTo>
                <a:lnTo>
                  <a:pt x="1013461" y="1534795"/>
                </a:lnTo>
                <a:lnTo>
                  <a:pt x="1011873" y="1531620"/>
                </a:lnTo>
                <a:lnTo>
                  <a:pt x="1010921" y="1528128"/>
                </a:lnTo>
                <a:lnTo>
                  <a:pt x="1009651" y="1524635"/>
                </a:lnTo>
                <a:lnTo>
                  <a:pt x="1009016" y="1520825"/>
                </a:lnTo>
                <a:lnTo>
                  <a:pt x="1008381" y="1516698"/>
                </a:lnTo>
                <a:lnTo>
                  <a:pt x="1008063" y="1512888"/>
                </a:lnTo>
                <a:lnTo>
                  <a:pt x="1008063" y="1504315"/>
                </a:lnTo>
                <a:lnTo>
                  <a:pt x="1008698" y="1495108"/>
                </a:lnTo>
                <a:lnTo>
                  <a:pt x="1009968" y="1485265"/>
                </a:lnTo>
                <a:lnTo>
                  <a:pt x="1012191" y="1475105"/>
                </a:lnTo>
                <a:lnTo>
                  <a:pt x="1015366" y="1463993"/>
                </a:lnTo>
                <a:lnTo>
                  <a:pt x="1018858" y="1452563"/>
                </a:lnTo>
                <a:lnTo>
                  <a:pt x="1023303" y="1440815"/>
                </a:lnTo>
                <a:lnTo>
                  <a:pt x="1028383" y="1428750"/>
                </a:lnTo>
                <a:lnTo>
                  <a:pt x="1034098" y="1416050"/>
                </a:lnTo>
                <a:lnTo>
                  <a:pt x="1040448" y="1402715"/>
                </a:lnTo>
                <a:lnTo>
                  <a:pt x="1047751" y="1389063"/>
                </a:lnTo>
                <a:lnTo>
                  <a:pt x="1055688" y="1375410"/>
                </a:lnTo>
                <a:lnTo>
                  <a:pt x="1063943" y="1360805"/>
                </a:lnTo>
                <a:lnTo>
                  <a:pt x="1073151" y="1346518"/>
                </a:lnTo>
                <a:lnTo>
                  <a:pt x="1082676" y="1331595"/>
                </a:lnTo>
                <a:lnTo>
                  <a:pt x="1093153" y="1316673"/>
                </a:lnTo>
                <a:lnTo>
                  <a:pt x="1103948" y="1301115"/>
                </a:lnTo>
                <a:lnTo>
                  <a:pt x="1115378" y="1285875"/>
                </a:lnTo>
                <a:lnTo>
                  <a:pt x="1127443" y="1270000"/>
                </a:lnTo>
                <a:lnTo>
                  <a:pt x="1139826" y="1254125"/>
                </a:lnTo>
                <a:lnTo>
                  <a:pt x="1153161" y="1238568"/>
                </a:lnTo>
                <a:lnTo>
                  <a:pt x="1166813" y="1222375"/>
                </a:lnTo>
                <a:lnTo>
                  <a:pt x="1180783" y="1206183"/>
                </a:lnTo>
                <a:lnTo>
                  <a:pt x="1195388" y="1189990"/>
                </a:lnTo>
                <a:lnTo>
                  <a:pt x="1210311" y="1173798"/>
                </a:lnTo>
                <a:lnTo>
                  <a:pt x="1225868" y="1157288"/>
                </a:lnTo>
                <a:lnTo>
                  <a:pt x="1242061" y="1141413"/>
                </a:lnTo>
                <a:lnTo>
                  <a:pt x="1257936" y="1125538"/>
                </a:lnTo>
                <a:lnTo>
                  <a:pt x="1275081" y="1110298"/>
                </a:lnTo>
                <a:lnTo>
                  <a:pt x="1291908" y="1096010"/>
                </a:lnTo>
                <a:lnTo>
                  <a:pt x="1308736" y="1082358"/>
                </a:lnTo>
                <a:lnTo>
                  <a:pt x="1325881" y="1069340"/>
                </a:lnTo>
                <a:lnTo>
                  <a:pt x="1343026" y="1056958"/>
                </a:lnTo>
                <a:lnTo>
                  <a:pt x="1360488" y="1045210"/>
                </a:lnTo>
                <a:lnTo>
                  <a:pt x="1377633" y="1034098"/>
                </a:lnTo>
                <a:lnTo>
                  <a:pt x="1394778" y="1023620"/>
                </a:lnTo>
                <a:lnTo>
                  <a:pt x="1412241" y="1013460"/>
                </a:lnTo>
                <a:lnTo>
                  <a:pt x="1429068" y="1004570"/>
                </a:lnTo>
                <a:lnTo>
                  <a:pt x="1445578" y="995680"/>
                </a:lnTo>
                <a:lnTo>
                  <a:pt x="1462088" y="987425"/>
                </a:lnTo>
                <a:lnTo>
                  <a:pt x="1477646" y="979805"/>
                </a:lnTo>
                <a:lnTo>
                  <a:pt x="1493521" y="972820"/>
                </a:lnTo>
                <a:lnTo>
                  <a:pt x="1508443" y="966153"/>
                </a:lnTo>
                <a:lnTo>
                  <a:pt x="1523366" y="960438"/>
                </a:lnTo>
                <a:lnTo>
                  <a:pt x="1537653" y="954723"/>
                </a:lnTo>
                <a:lnTo>
                  <a:pt x="1563688" y="944880"/>
                </a:lnTo>
                <a:lnTo>
                  <a:pt x="1587183" y="936943"/>
                </a:lnTo>
                <a:lnTo>
                  <a:pt x="1607186" y="931228"/>
                </a:lnTo>
                <a:lnTo>
                  <a:pt x="1623696" y="926465"/>
                </a:lnTo>
                <a:lnTo>
                  <a:pt x="1635761" y="922973"/>
                </a:lnTo>
                <a:lnTo>
                  <a:pt x="1646238" y="920750"/>
                </a:lnTo>
                <a:close/>
                <a:moveTo>
                  <a:pt x="0" y="920750"/>
                </a:moveTo>
                <a:lnTo>
                  <a:pt x="10160" y="922973"/>
                </a:lnTo>
                <a:lnTo>
                  <a:pt x="22225" y="926465"/>
                </a:lnTo>
                <a:lnTo>
                  <a:pt x="38735" y="931228"/>
                </a:lnTo>
                <a:lnTo>
                  <a:pt x="59055" y="936943"/>
                </a:lnTo>
                <a:lnTo>
                  <a:pt x="82550" y="944880"/>
                </a:lnTo>
                <a:lnTo>
                  <a:pt x="108585" y="954723"/>
                </a:lnTo>
                <a:lnTo>
                  <a:pt x="122873" y="960438"/>
                </a:lnTo>
                <a:lnTo>
                  <a:pt x="137477" y="966153"/>
                </a:lnTo>
                <a:lnTo>
                  <a:pt x="152718" y="972820"/>
                </a:lnTo>
                <a:lnTo>
                  <a:pt x="167958" y="979805"/>
                </a:lnTo>
                <a:lnTo>
                  <a:pt x="184150" y="987425"/>
                </a:lnTo>
                <a:lnTo>
                  <a:pt x="200660" y="995680"/>
                </a:lnTo>
                <a:lnTo>
                  <a:pt x="217170" y="1004570"/>
                </a:lnTo>
                <a:lnTo>
                  <a:pt x="233998" y="1013460"/>
                </a:lnTo>
                <a:lnTo>
                  <a:pt x="251143" y="1023620"/>
                </a:lnTo>
                <a:lnTo>
                  <a:pt x="268605" y="1034098"/>
                </a:lnTo>
                <a:lnTo>
                  <a:pt x="285750" y="1045210"/>
                </a:lnTo>
                <a:lnTo>
                  <a:pt x="302895" y="1056958"/>
                </a:lnTo>
                <a:lnTo>
                  <a:pt x="320040" y="1069340"/>
                </a:lnTo>
                <a:lnTo>
                  <a:pt x="337503" y="1082358"/>
                </a:lnTo>
                <a:lnTo>
                  <a:pt x="354330" y="1096010"/>
                </a:lnTo>
                <a:lnTo>
                  <a:pt x="371158" y="1110298"/>
                </a:lnTo>
                <a:lnTo>
                  <a:pt x="387985" y="1125538"/>
                </a:lnTo>
                <a:lnTo>
                  <a:pt x="404178" y="1141413"/>
                </a:lnTo>
                <a:lnTo>
                  <a:pt x="420370" y="1157288"/>
                </a:lnTo>
                <a:lnTo>
                  <a:pt x="435610" y="1173798"/>
                </a:lnTo>
                <a:lnTo>
                  <a:pt x="450850" y="1189990"/>
                </a:lnTo>
                <a:lnTo>
                  <a:pt x="465455" y="1206183"/>
                </a:lnTo>
                <a:lnTo>
                  <a:pt x="479425" y="1222375"/>
                </a:lnTo>
                <a:lnTo>
                  <a:pt x="493078" y="1238568"/>
                </a:lnTo>
                <a:lnTo>
                  <a:pt x="506095" y="1254125"/>
                </a:lnTo>
                <a:lnTo>
                  <a:pt x="518478" y="1270000"/>
                </a:lnTo>
                <a:lnTo>
                  <a:pt x="530860" y="1285875"/>
                </a:lnTo>
                <a:lnTo>
                  <a:pt x="541973" y="1301115"/>
                </a:lnTo>
                <a:lnTo>
                  <a:pt x="553085" y="1316673"/>
                </a:lnTo>
                <a:lnTo>
                  <a:pt x="563245" y="1331595"/>
                </a:lnTo>
                <a:lnTo>
                  <a:pt x="572770" y="1346518"/>
                </a:lnTo>
                <a:lnTo>
                  <a:pt x="581978" y="1360805"/>
                </a:lnTo>
                <a:lnTo>
                  <a:pt x="590550" y="1375410"/>
                </a:lnTo>
                <a:lnTo>
                  <a:pt x="598170" y="1389063"/>
                </a:lnTo>
                <a:lnTo>
                  <a:pt x="605473" y="1402715"/>
                </a:lnTo>
                <a:lnTo>
                  <a:pt x="612140" y="1416050"/>
                </a:lnTo>
                <a:lnTo>
                  <a:pt x="617538" y="1428750"/>
                </a:lnTo>
                <a:lnTo>
                  <a:pt x="622618" y="1440815"/>
                </a:lnTo>
                <a:lnTo>
                  <a:pt x="627063" y="1452563"/>
                </a:lnTo>
                <a:lnTo>
                  <a:pt x="630873" y="1463993"/>
                </a:lnTo>
                <a:lnTo>
                  <a:pt x="633730" y="1475105"/>
                </a:lnTo>
                <a:lnTo>
                  <a:pt x="635953" y="1485265"/>
                </a:lnTo>
                <a:lnTo>
                  <a:pt x="637540" y="1495108"/>
                </a:lnTo>
                <a:lnTo>
                  <a:pt x="638175" y="1504315"/>
                </a:lnTo>
                <a:lnTo>
                  <a:pt x="638175" y="1512888"/>
                </a:lnTo>
                <a:lnTo>
                  <a:pt x="637540" y="1516698"/>
                </a:lnTo>
                <a:lnTo>
                  <a:pt x="637223" y="1520825"/>
                </a:lnTo>
                <a:lnTo>
                  <a:pt x="636270" y="1524635"/>
                </a:lnTo>
                <a:lnTo>
                  <a:pt x="635318" y="1528128"/>
                </a:lnTo>
                <a:lnTo>
                  <a:pt x="634048" y="1531620"/>
                </a:lnTo>
                <a:lnTo>
                  <a:pt x="632778" y="1534795"/>
                </a:lnTo>
                <a:lnTo>
                  <a:pt x="631190" y="1537653"/>
                </a:lnTo>
                <a:lnTo>
                  <a:pt x="629285" y="1540828"/>
                </a:lnTo>
                <a:lnTo>
                  <a:pt x="627063" y="1543368"/>
                </a:lnTo>
                <a:lnTo>
                  <a:pt x="624840" y="1545908"/>
                </a:lnTo>
                <a:lnTo>
                  <a:pt x="622300" y="1548130"/>
                </a:lnTo>
                <a:lnTo>
                  <a:pt x="619760" y="1550353"/>
                </a:lnTo>
                <a:lnTo>
                  <a:pt x="616903" y="1551940"/>
                </a:lnTo>
                <a:lnTo>
                  <a:pt x="614045" y="1553528"/>
                </a:lnTo>
                <a:lnTo>
                  <a:pt x="610553" y="1555115"/>
                </a:lnTo>
                <a:lnTo>
                  <a:pt x="607378" y="1556068"/>
                </a:lnTo>
                <a:lnTo>
                  <a:pt x="603568" y="1557338"/>
                </a:lnTo>
                <a:lnTo>
                  <a:pt x="600075" y="1557973"/>
                </a:lnTo>
                <a:lnTo>
                  <a:pt x="595948" y="1558290"/>
                </a:lnTo>
                <a:lnTo>
                  <a:pt x="591820" y="1558925"/>
                </a:lnTo>
                <a:lnTo>
                  <a:pt x="583565" y="1558925"/>
                </a:lnTo>
                <a:lnTo>
                  <a:pt x="574358" y="1558290"/>
                </a:lnTo>
                <a:lnTo>
                  <a:pt x="564515" y="1556703"/>
                </a:lnTo>
                <a:lnTo>
                  <a:pt x="554038" y="1554480"/>
                </a:lnTo>
                <a:lnTo>
                  <a:pt x="543243" y="1551623"/>
                </a:lnTo>
                <a:lnTo>
                  <a:pt x="531813" y="1548130"/>
                </a:lnTo>
                <a:lnTo>
                  <a:pt x="520065" y="1543685"/>
                </a:lnTo>
                <a:lnTo>
                  <a:pt x="508000" y="1538605"/>
                </a:lnTo>
                <a:lnTo>
                  <a:pt x="494983" y="1532890"/>
                </a:lnTo>
                <a:lnTo>
                  <a:pt x="481965" y="1526223"/>
                </a:lnTo>
                <a:lnTo>
                  <a:pt x="468313" y="1518920"/>
                </a:lnTo>
                <a:lnTo>
                  <a:pt x="454343" y="1511300"/>
                </a:lnTo>
                <a:lnTo>
                  <a:pt x="440055" y="1503045"/>
                </a:lnTo>
                <a:lnTo>
                  <a:pt x="425768" y="1493838"/>
                </a:lnTo>
                <a:lnTo>
                  <a:pt x="410845" y="1484313"/>
                </a:lnTo>
                <a:lnTo>
                  <a:pt x="395605" y="1473835"/>
                </a:lnTo>
                <a:lnTo>
                  <a:pt x="380683" y="1463040"/>
                </a:lnTo>
                <a:lnTo>
                  <a:pt x="364808" y="1451610"/>
                </a:lnTo>
                <a:lnTo>
                  <a:pt x="349250" y="1439545"/>
                </a:lnTo>
                <a:lnTo>
                  <a:pt x="333375" y="1426845"/>
                </a:lnTo>
                <a:lnTo>
                  <a:pt x="317500" y="1413828"/>
                </a:lnTo>
                <a:lnTo>
                  <a:pt x="301625" y="1400175"/>
                </a:lnTo>
                <a:lnTo>
                  <a:pt x="285433" y="1386205"/>
                </a:lnTo>
                <a:lnTo>
                  <a:pt x="269240" y="1371600"/>
                </a:lnTo>
                <a:lnTo>
                  <a:pt x="253048" y="1356678"/>
                </a:lnTo>
                <a:lnTo>
                  <a:pt x="236538" y="1341120"/>
                </a:lnTo>
                <a:lnTo>
                  <a:pt x="220345" y="1324928"/>
                </a:lnTo>
                <a:lnTo>
                  <a:pt x="204787" y="1308735"/>
                </a:lnTo>
                <a:lnTo>
                  <a:pt x="189548" y="1291908"/>
                </a:lnTo>
                <a:lnTo>
                  <a:pt x="175260" y="1275080"/>
                </a:lnTo>
                <a:lnTo>
                  <a:pt x="161290" y="1258253"/>
                </a:lnTo>
                <a:lnTo>
                  <a:pt x="148590" y="1241108"/>
                </a:lnTo>
                <a:lnTo>
                  <a:pt x="136208" y="1223645"/>
                </a:lnTo>
                <a:lnTo>
                  <a:pt x="124460" y="1206500"/>
                </a:lnTo>
                <a:lnTo>
                  <a:pt x="113347" y="1189355"/>
                </a:lnTo>
                <a:lnTo>
                  <a:pt x="102552" y="1172210"/>
                </a:lnTo>
                <a:lnTo>
                  <a:pt x="92710" y="1154748"/>
                </a:lnTo>
                <a:lnTo>
                  <a:pt x="83503" y="1137920"/>
                </a:lnTo>
                <a:lnTo>
                  <a:pt x="74930" y="1121410"/>
                </a:lnTo>
                <a:lnTo>
                  <a:pt x="66675" y="1104900"/>
                </a:lnTo>
                <a:lnTo>
                  <a:pt x="59055" y="1088708"/>
                </a:lnTo>
                <a:lnTo>
                  <a:pt x="52070" y="1073468"/>
                </a:lnTo>
                <a:lnTo>
                  <a:pt x="45403" y="1058228"/>
                </a:lnTo>
                <a:lnTo>
                  <a:pt x="39688" y="1043623"/>
                </a:lnTo>
                <a:lnTo>
                  <a:pt x="33655" y="1029335"/>
                </a:lnTo>
                <a:lnTo>
                  <a:pt x="24130" y="1002983"/>
                </a:lnTo>
                <a:lnTo>
                  <a:pt x="16193" y="979805"/>
                </a:lnTo>
                <a:lnTo>
                  <a:pt x="10160" y="959803"/>
                </a:lnTo>
                <a:lnTo>
                  <a:pt x="5398" y="943293"/>
                </a:lnTo>
                <a:lnTo>
                  <a:pt x="2223" y="931228"/>
                </a:lnTo>
                <a:lnTo>
                  <a:pt x="0" y="920750"/>
                </a:lnTo>
                <a:close/>
                <a:moveTo>
                  <a:pt x="831862" y="0"/>
                </a:moveTo>
                <a:lnTo>
                  <a:pt x="863017" y="35243"/>
                </a:lnTo>
                <a:lnTo>
                  <a:pt x="932004" y="113348"/>
                </a:lnTo>
                <a:lnTo>
                  <a:pt x="969200" y="155575"/>
                </a:lnTo>
                <a:lnTo>
                  <a:pt x="1002263" y="192405"/>
                </a:lnTo>
                <a:lnTo>
                  <a:pt x="1026742" y="219075"/>
                </a:lnTo>
                <a:lnTo>
                  <a:pt x="1034054" y="227013"/>
                </a:lnTo>
                <a:lnTo>
                  <a:pt x="1037869" y="230505"/>
                </a:lnTo>
                <a:lnTo>
                  <a:pt x="1246737" y="108903"/>
                </a:lnTo>
                <a:lnTo>
                  <a:pt x="1254685" y="126365"/>
                </a:lnTo>
                <a:lnTo>
                  <a:pt x="1261997" y="144145"/>
                </a:lnTo>
                <a:lnTo>
                  <a:pt x="1268355" y="162878"/>
                </a:lnTo>
                <a:lnTo>
                  <a:pt x="1274714" y="181928"/>
                </a:lnTo>
                <a:lnTo>
                  <a:pt x="1280754" y="201613"/>
                </a:lnTo>
                <a:lnTo>
                  <a:pt x="1286158" y="221615"/>
                </a:lnTo>
                <a:lnTo>
                  <a:pt x="1291245" y="241935"/>
                </a:lnTo>
                <a:lnTo>
                  <a:pt x="1295696" y="262573"/>
                </a:lnTo>
                <a:lnTo>
                  <a:pt x="1299193" y="283528"/>
                </a:lnTo>
                <a:lnTo>
                  <a:pt x="1303008" y="304483"/>
                </a:lnTo>
                <a:lnTo>
                  <a:pt x="1305869" y="325755"/>
                </a:lnTo>
                <a:lnTo>
                  <a:pt x="1308412" y="347345"/>
                </a:lnTo>
                <a:lnTo>
                  <a:pt x="1310320" y="368618"/>
                </a:lnTo>
                <a:lnTo>
                  <a:pt x="1311591" y="389890"/>
                </a:lnTo>
                <a:lnTo>
                  <a:pt x="1312545" y="411480"/>
                </a:lnTo>
                <a:lnTo>
                  <a:pt x="1312863" y="432435"/>
                </a:lnTo>
                <a:lnTo>
                  <a:pt x="1312545" y="447675"/>
                </a:lnTo>
                <a:lnTo>
                  <a:pt x="1312227" y="461963"/>
                </a:lnTo>
                <a:lnTo>
                  <a:pt x="1311591" y="476250"/>
                </a:lnTo>
                <a:lnTo>
                  <a:pt x="1310638" y="490538"/>
                </a:lnTo>
                <a:lnTo>
                  <a:pt x="1309366" y="504508"/>
                </a:lnTo>
                <a:lnTo>
                  <a:pt x="1307776" y="518478"/>
                </a:lnTo>
                <a:lnTo>
                  <a:pt x="1306187" y="531813"/>
                </a:lnTo>
                <a:lnTo>
                  <a:pt x="1303962" y="545465"/>
                </a:lnTo>
                <a:lnTo>
                  <a:pt x="1302054" y="558800"/>
                </a:lnTo>
                <a:lnTo>
                  <a:pt x="1299193" y="571500"/>
                </a:lnTo>
                <a:lnTo>
                  <a:pt x="1296650" y="584835"/>
                </a:lnTo>
                <a:lnTo>
                  <a:pt x="1293788" y="597218"/>
                </a:lnTo>
                <a:lnTo>
                  <a:pt x="1290609" y="609918"/>
                </a:lnTo>
                <a:lnTo>
                  <a:pt x="1287112" y="622300"/>
                </a:lnTo>
                <a:lnTo>
                  <a:pt x="1283615" y="634683"/>
                </a:lnTo>
                <a:lnTo>
                  <a:pt x="1279482" y="646430"/>
                </a:lnTo>
                <a:lnTo>
                  <a:pt x="1275349" y="658178"/>
                </a:lnTo>
                <a:lnTo>
                  <a:pt x="1270899" y="669925"/>
                </a:lnTo>
                <a:lnTo>
                  <a:pt x="1266766" y="681355"/>
                </a:lnTo>
                <a:lnTo>
                  <a:pt x="1261997" y="692468"/>
                </a:lnTo>
                <a:lnTo>
                  <a:pt x="1256593" y="703580"/>
                </a:lnTo>
                <a:lnTo>
                  <a:pt x="1251506" y="714375"/>
                </a:lnTo>
                <a:lnTo>
                  <a:pt x="1246101" y="724853"/>
                </a:lnTo>
                <a:lnTo>
                  <a:pt x="1240697" y="735648"/>
                </a:lnTo>
                <a:lnTo>
                  <a:pt x="1234657" y="745808"/>
                </a:lnTo>
                <a:lnTo>
                  <a:pt x="1228934" y="755650"/>
                </a:lnTo>
                <a:lnTo>
                  <a:pt x="1222576" y="765493"/>
                </a:lnTo>
                <a:lnTo>
                  <a:pt x="1215900" y="775018"/>
                </a:lnTo>
                <a:lnTo>
                  <a:pt x="1209859" y="784543"/>
                </a:lnTo>
                <a:lnTo>
                  <a:pt x="1202865" y="793750"/>
                </a:lnTo>
                <a:lnTo>
                  <a:pt x="1195871" y="802640"/>
                </a:lnTo>
                <a:lnTo>
                  <a:pt x="1188877" y="811530"/>
                </a:lnTo>
                <a:lnTo>
                  <a:pt x="1181565" y="820103"/>
                </a:lnTo>
                <a:lnTo>
                  <a:pt x="1173617" y="828675"/>
                </a:lnTo>
                <a:lnTo>
                  <a:pt x="1165988" y="836613"/>
                </a:lnTo>
                <a:lnTo>
                  <a:pt x="1158358" y="844868"/>
                </a:lnTo>
                <a:lnTo>
                  <a:pt x="1150092" y="852488"/>
                </a:lnTo>
                <a:lnTo>
                  <a:pt x="1142144" y="859790"/>
                </a:lnTo>
                <a:lnTo>
                  <a:pt x="1133561" y="867093"/>
                </a:lnTo>
                <a:lnTo>
                  <a:pt x="1125295" y="874395"/>
                </a:lnTo>
                <a:lnTo>
                  <a:pt x="1116711" y="881063"/>
                </a:lnTo>
                <a:lnTo>
                  <a:pt x="1108128" y="887730"/>
                </a:lnTo>
                <a:lnTo>
                  <a:pt x="1099226" y="894398"/>
                </a:lnTo>
                <a:lnTo>
                  <a:pt x="1090007" y="900430"/>
                </a:lnTo>
                <a:lnTo>
                  <a:pt x="1080787" y="906463"/>
                </a:lnTo>
                <a:lnTo>
                  <a:pt x="1071568" y="912178"/>
                </a:lnTo>
                <a:lnTo>
                  <a:pt x="1062030" y="917893"/>
                </a:lnTo>
                <a:lnTo>
                  <a:pt x="1052493" y="922973"/>
                </a:lnTo>
                <a:lnTo>
                  <a:pt x="1042638" y="928053"/>
                </a:lnTo>
                <a:lnTo>
                  <a:pt x="1032782" y="932816"/>
                </a:lnTo>
                <a:lnTo>
                  <a:pt x="1022927" y="937578"/>
                </a:lnTo>
                <a:lnTo>
                  <a:pt x="1012436" y="942023"/>
                </a:lnTo>
                <a:lnTo>
                  <a:pt x="1002581" y="946151"/>
                </a:lnTo>
                <a:lnTo>
                  <a:pt x="992407" y="949961"/>
                </a:lnTo>
                <a:lnTo>
                  <a:pt x="981598" y="953771"/>
                </a:lnTo>
                <a:lnTo>
                  <a:pt x="971107" y="956946"/>
                </a:lnTo>
                <a:lnTo>
                  <a:pt x="960298" y="960438"/>
                </a:lnTo>
                <a:lnTo>
                  <a:pt x="949807" y="963296"/>
                </a:lnTo>
                <a:lnTo>
                  <a:pt x="938998" y="965836"/>
                </a:lnTo>
                <a:lnTo>
                  <a:pt x="928189" y="968376"/>
                </a:lnTo>
                <a:lnTo>
                  <a:pt x="917062" y="970598"/>
                </a:lnTo>
                <a:lnTo>
                  <a:pt x="905617" y="972503"/>
                </a:lnTo>
                <a:lnTo>
                  <a:pt x="894490" y="974408"/>
                </a:lnTo>
                <a:lnTo>
                  <a:pt x="883363" y="975678"/>
                </a:lnTo>
                <a:lnTo>
                  <a:pt x="883363" y="1265556"/>
                </a:lnTo>
                <a:lnTo>
                  <a:pt x="882728" y="1271588"/>
                </a:lnTo>
                <a:lnTo>
                  <a:pt x="882092" y="1277621"/>
                </a:lnTo>
                <a:lnTo>
                  <a:pt x="880820" y="1283336"/>
                </a:lnTo>
                <a:lnTo>
                  <a:pt x="878595" y="1289051"/>
                </a:lnTo>
                <a:lnTo>
                  <a:pt x="876052" y="1294131"/>
                </a:lnTo>
                <a:lnTo>
                  <a:pt x="872872" y="1299211"/>
                </a:lnTo>
                <a:lnTo>
                  <a:pt x="869693" y="1303656"/>
                </a:lnTo>
                <a:lnTo>
                  <a:pt x="865560" y="1308101"/>
                </a:lnTo>
                <a:lnTo>
                  <a:pt x="861428" y="1311593"/>
                </a:lnTo>
                <a:lnTo>
                  <a:pt x="856659" y="1315403"/>
                </a:lnTo>
                <a:lnTo>
                  <a:pt x="851890" y="1318261"/>
                </a:lnTo>
                <a:lnTo>
                  <a:pt x="846486" y="1320801"/>
                </a:lnTo>
                <a:lnTo>
                  <a:pt x="841081" y="1322706"/>
                </a:lnTo>
                <a:lnTo>
                  <a:pt x="835359" y="1324293"/>
                </a:lnTo>
                <a:lnTo>
                  <a:pt x="829318" y="1325246"/>
                </a:lnTo>
                <a:lnTo>
                  <a:pt x="822960" y="1325563"/>
                </a:lnTo>
                <a:lnTo>
                  <a:pt x="817238" y="1325246"/>
                </a:lnTo>
                <a:lnTo>
                  <a:pt x="811197" y="1324293"/>
                </a:lnTo>
                <a:lnTo>
                  <a:pt x="805475" y="1322706"/>
                </a:lnTo>
                <a:lnTo>
                  <a:pt x="799752" y="1320801"/>
                </a:lnTo>
                <a:lnTo>
                  <a:pt x="794348" y="1318261"/>
                </a:lnTo>
                <a:lnTo>
                  <a:pt x="789579" y="1315403"/>
                </a:lnTo>
                <a:lnTo>
                  <a:pt x="784811" y="1311593"/>
                </a:lnTo>
                <a:lnTo>
                  <a:pt x="780678" y="1308101"/>
                </a:lnTo>
                <a:lnTo>
                  <a:pt x="776863" y="1303656"/>
                </a:lnTo>
                <a:lnTo>
                  <a:pt x="773366" y="1299211"/>
                </a:lnTo>
                <a:lnTo>
                  <a:pt x="770505" y="1294131"/>
                </a:lnTo>
                <a:lnTo>
                  <a:pt x="767961" y="1289051"/>
                </a:lnTo>
                <a:lnTo>
                  <a:pt x="765736" y="1283336"/>
                </a:lnTo>
                <a:lnTo>
                  <a:pt x="764146" y="1277621"/>
                </a:lnTo>
                <a:lnTo>
                  <a:pt x="763511" y="1271588"/>
                </a:lnTo>
                <a:lnTo>
                  <a:pt x="763193" y="1265556"/>
                </a:lnTo>
                <a:lnTo>
                  <a:pt x="763193" y="975678"/>
                </a:lnTo>
                <a:lnTo>
                  <a:pt x="751748" y="974408"/>
                </a:lnTo>
                <a:lnTo>
                  <a:pt x="740621" y="972503"/>
                </a:lnTo>
                <a:lnTo>
                  <a:pt x="729494" y="970598"/>
                </a:lnTo>
                <a:lnTo>
                  <a:pt x="718367" y="968376"/>
                </a:lnTo>
                <a:lnTo>
                  <a:pt x="707240" y="965836"/>
                </a:lnTo>
                <a:lnTo>
                  <a:pt x="696749" y="963296"/>
                </a:lnTo>
                <a:lnTo>
                  <a:pt x="685940" y="960438"/>
                </a:lnTo>
                <a:lnTo>
                  <a:pt x="675449" y="956946"/>
                </a:lnTo>
                <a:lnTo>
                  <a:pt x="664640" y="953771"/>
                </a:lnTo>
                <a:lnTo>
                  <a:pt x="654149" y="949961"/>
                </a:lnTo>
                <a:lnTo>
                  <a:pt x="643658" y="946151"/>
                </a:lnTo>
                <a:lnTo>
                  <a:pt x="633802" y="942023"/>
                </a:lnTo>
                <a:lnTo>
                  <a:pt x="623629" y="937578"/>
                </a:lnTo>
                <a:lnTo>
                  <a:pt x="613774" y="932816"/>
                </a:lnTo>
                <a:lnTo>
                  <a:pt x="603918" y="928053"/>
                </a:lnTo>
                <a:lnTo>
                  <a:pt x="593745" y="922973"/>
                </a:lnTo>
                <a:lnTo>
                  <a:pt x="584208" y="917893"/>
                </a:lnTo>
                <a:lnTo>
                  <a:pt x="574671" y="912178"/>
                </a:lnTo>
                <a:lnTo>
                  <a:pt x="565451" y="906463"/>
                </a:lnTo>
                <a:lnTo>
                  <a:pt x="556550" y="900430"/>
                </a:lnTo>
                <a:lnTo>
                  <a:pt x="547330" y="894398"/>
                </a:lnTo>
                <a:lnTo>
                  <a:pt x="538429" y="887730"/>
                </a:lnTo>
                <a:lnTo>
                  <a:pt x="529527" y="881063"/>
                </a:lnTo>
                <a:lnTo>
                  <a:pt x="521261" y="874395"/>
                </a:lnTo>
                <a:lnTo>
                  <a:pt x="512360" y="867093"/>
                </a:lnTo>
                <a:lnTo>
                  <a:pt x="504412" y="859790"/>
                </a:lnTo>
                <a:lnTo>
                  <a:pt x="496146" y="852488"/>
                </a:lnTo>
                <a:lnTo>
                  <a:pt x="488198" y="844868"/>
                </a:lnTo>
                <a:lnTo>
                  <a:pt x="479933" y="836613"/>
                </a:lnTo>
                <a:lnTo>
                  <a:pt x="472621" y="828675"/>
                </a:lnTo>
                <a:lnTo>
                  <a:pt x="464991" y="820103"/>
                </a:lnTo>
                <a:lnTo>
                  <a:pt x="457679" y="811530"/>
                </a:lnTo>
                <a:lnTo>
                  <a:pt x="450685" y="802640"/>
                </a:lnTo>
                <a:lnTo>
                  <a:pt x="443691" y="793750"/>
                </a:lnTo>
                <a:lnTo>
                  <a:pt x="436697" y="784543"/>
                </a:lnTo>
                <a:lnTo>
                  <a:pt x="430020" y="775018"/>
                </a:lnTo>
                <a:lnTo>
                  <a:pt x="423980" y="765493"/>
                </a:lnTo>
                <a:lnTo>
                  <a:pt x="417622" y="755650"/>
                </a:lnTo>
                <a:lnTo>
                  <a:pt x="411581" y="745808"/>
                </a:lnTo>
                <a:lnTo>
                  <a:pt x="405859" y="735648"/>
                </a:lnTo>
                <a:lnTo>
                  <a:pt x="399819" y="724853"/>
                </a:lnTo>
                <a:lnTo>
                  <a:pt x="394732" y="714375"/>
                </a:lnTo>
                <a:lnTo>
                  <a:pt x="389646" y="703580"/>
                </a:lnTo>
                <a:lnTo>
                  <a:pt x="384559" y="692468"/>
                </a:lnTo>
                <a:lnTo>
                  <a:pt x="379790" y="681355"/>
                </a:lnTo>
                <a:lnTo>
                  <a:pt x="375022" y="669925"/>
                </a:lnTo>
                <a:lnTo>
                  <a:pt x="370889" y="658178"/>
                </a:lnTo>
                <a:lnTo>
                  <a:pt x="366438" y="646430"/>
                </a:lnTo>
                <a:lnTo>
                  <a:pt x="362941" y="634683"/>
                </a:lnTo>
                <a:lnTo>
                  <a:pt x="359126" y="622300"/>
                </a:lnTo>
                <a:lnTo>
                  <a:pt x="355629" y="609918"/>
                </a:lnTo>
                <a:lnTo>
                  <a:pt x="352450" y="597218"/>
                </a:lnTo>
                <a:lnTo>
                  <a:pt x="349589" y="584835"/>
                </a:lnTo>
                <a:lnTo>
                  <a:pt x="346727" y="571500"/>
                </a:lnTo>
                <a:lnTo>
                  <a:pt x="344184" y="558800"/>
                </a:lnTo>
                <a:lnTo>
                  <a:pt x="341959" y="545465"/>
                </a:lnTo>
                <a:lnTo>
                  <a:pt x="340051" y="531813"/>
                </a:lnTo>
                <a:lnTo>
                  <a:pt x="338144" y="518478"/>
                </a:lnTo>
                <a:lnTo>
                  <a:pt x="336872" y="504508"/>
                </a:lnTo>
                <a:lnTo>
                  <a:pt x="335600" y="490538"/>
                </a:lnTo>
                <a:lnTo>
                  <a:pt x="334647" y="476250"/>
                </a:lnTo>
                <a:lnTo>
                  <a:pt x="334329" y="461963"/>
                </a:lnTo>
                <a:lnTo>
                  <a:pt x="334011" y="447675"/>
                </a:lnTo>
                <a:lnTo>
                  <a:pt x="333375" y="432435"/>
                </a:lnTo>
                <a:lnTo>
                  <a:pt x="334011" y="409575"/>
                </a:lnTo>
                <a:lnTo>
                  <a:pt x="334965" y="387033"/>
                </a:lnTo>
                <a:lnTo>
                  <a:pt x="336554" y="364808"/>
                </a:lnTo>
                <a:lnTo>
                  <a:pt x="339097" y="342900"/>
                </a:lnTo>
                <a:lnTo>
                  <a:pt x="341959" y="321628"/>
                </a:lnTo>
                <a:lnTo>
                  <a:pt x="345456" y="300990"/>
                </a:lnTo>
                <a:lnTo>
                  <a:pt x="349589" y="280670"/>
                </a:lnTo>
                <a:lnTo>
                  <a:pt x="354357" y="260668"/>
                </a:lnTo>
                <a:lnTo>
                  <a:pt x="360080" y="240665"/>
                </a:lnTo>
                <a:lnTo>
                  <a:pt x="365802" y="221298"/>
                </a:lnTo>
                <a:lnTo>
                  <a:pt x="372478" y="201930"/>
                </a:lnTo>
                <a:lnTo>
                  <a:pt x="379472" y="182880"/>
                </a:lnTo>
                <a:lnTo>
                  <a:pt x="387102" y="164148"/>
                </a:lnTo>
                <a:lnTo>
                  <a:pt x="395050" y="145733"/>
                </a:lnTo>
                <a:lnTo>
                  <a:pt x="403952" y="127000"/>
                </a:lnTo>
                <a:lnTo>
                  <a:pt x="413171" y="108903"/>
                </a:lnTo>
                <a:lnTo>
                  <a:pt x="608687" y="213678"/>
                </a:lnTo>
                <a:lnTo>
                  <a:pt x="831862" y="0"/>
                </a:lnTo>
                <a:close/>
              </a:path>
            </a:pathLst>
          </a:custGeom>
          <a:solidFill>
            <a:srgbClr val="33998D"/>
          </a:solidFill>
          <a:ln w="9525">
            <a:solidFill>
              <a:schemeClr val="bg1"/>
            </a:solidFill>
            <a:round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00" dirty="0">
              <a:solidFill>
                <a:srgbClr val="FFFFFF"/>
              </a:solidFill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</p:txBody>
      </p:sp>
      <p:sp>
        <p:nvSpPr>
          <p:cNvPr id="3" name="自由图形"/>
          <p:cNvSpPr/>
          <p:nvPr/>
        </p:nvSpPr>
        <p:spPr bwMode="auto">
          <a:xfrm>
            <a:off x="1197217" y="3191544"/>
            <a:ext cx="666066" cy="630543"/>
          </a:xfrm>
          <a:custGeom>
            <a:avLst/>
            <a:gdLst/>
            <a:ahLst/>
            <a:cxnLst/>
            <a:rect l="0" t="0" r="r" b="b"/>
            <a:pathLst>
              <a:path w="1646238" h="1558925">
                <a:moveTo>
                  <a:pt x="1646238" y="920750"/>
                </a:moveTo>
                <a:lnTo>
                  <a:pt x="1644016" y="931228"/>
                </a:lnTo>
                <a:lnTo>
                  <a:pt x="1640523" y="943293"/>
                </a:lnTo>
                <a:lnTo>
                  <a:pt x="1635761" y="959803"/>
                </a:lnTo>
                <a:lnTo>
                  <a:pt x="1629728" y="979805"/>
                </a:lnTo>
                <a:lnTo>
                  <a:pt x="1621791" y="1002983"/>
                </a:lnTo>
                <a:lnTo>
                  <a:pt x="1612266" y="1029335"/>
                </a:lnTo>
                <a:lnTo>
                  <a:pt x="1606551" y="1043623"/>
                </a:lnTo>
                <a:lnTo>
                  <a:pt x="1600518" y="1058228"/>
                </a:lnTo>
                <a:lnTo>
                  <a:pt x="1593851" y="1073468"/>
                </a:lnTo>
                <a:lnTo>
                  <a:pt x="1587183" y="1088708"/>
                </a:lnTo>
                <a:lnTo>
                  <a:pt x="1579246" y="1104900"/>
                </a:lnTo>
                <a:lnTo>
                  <a:pt x="1571308" y="1121410"/>
                </a:lnTo>
                <a:lnTo>
                  <a:pt x="1562418" y="1137920"/>
                </a:lnTo>
                <a:lnTo>
                  <a:pt x="1553211" y="1154748"/>
                </a:lnTo>
                <a:lnTo>
                  <a:pt x="1543368" y="1172210"/>
                </a:lnTo>
                <a:lnTo>
                  <a:pt x="1532891" y="1189355"/>
                </a:lnTo>
                <a:lnTo>
                  <a:pt x="1521778" y="1206500"/>
                </a:lnTo>
                <a:lnTo>
                  <a:pt x="1510031" y="1223645"/>
                </a:lnTo>
                <a:lnTo>
                  <a:pt x="1497648" y="1241108"/>
                </a:lnTo>
                <a:lnTo>
                  <a:pt x="1484631" y="1258253"/>
                </a:lnTo>
                <a:lnTo>
                  <a:pt x="1470661" y="1275080"/>
                </a:lnTo>
                <a:lnTo>
                  <a:pt x="1456373" y="1291908"/>
                </a:lnTo>
                <a:lnTo>
                  <a:pt x="1441451" y="1308735"/>
                </a:lnTo>
                <a:lnTo>
                  <a:pt x="1425576" y="1324928"/>
                </a:lnTo>
                <a:lnTo>
                  <a:pt x="1409383" y="1341120"/>
                </a:lnTo>
                <a:lnTo>
                  <a:pt x="1392873" y="1356678"/>
                </a:lnTo>
                <a:lnTo>
                  <a:pt x="1376998" y="1371600"/>
                </a:lnTo>
                <a:lnTo>
                  <a:pt x="1360806" y="1386205"/>
                </a:lnTo>
                <a:lnTo>
                  <a:pt x="1344613" y="1400175"/>
                </a:lnTo>
                <a:lnTo>
                  <a:pt x="1328421" y="1413828"/>
                </a:lnTo>
                <a:lnTo>
                  <a:pt x="1312546" y="1426845"/>
                </a:lnTo>
                <a:lnTo>
                  <a:pt x="1296671" y="1439545"/>
                </a:lnTo>
                <a:lnTo>
                  <a:pt x="1281113" y="1451610"/>
                </a:lnTo>
                <a:lnTo>
                  <a:pt x="1265238" y="1463040"/>
                </a:lnTo>
                <a:lnTo>
                  <a:pt x="1250316" y="1473835"/>
                </a:lnTo>
                <a:lnTo>
                  <a:pt x="1235393" y="1484313"/>
                </a:lnTo>
                <a:lnTo>
                  <a:pt x="1220153" y="1493838"/>
                </a:lnTo>
                <a:lnTo>
                  <a:pt x="1205866" y="1503045"/>
                </a:lnTo>
                <a:lnTo>
                  <a:pt x="1191578" y="1511300"/>
                </a:lnTo>
                <a:lnTo>
                  <a:pt x="1177608" y="1518920"/>
                </a:lnTo>
                <a:lnTo>
                  <a:pt x="1164273" y="1526223"/>
                </a:lnTo>
                <a:lnTo>
                  <a:pt x="1150938" y="1532890"/>
                </a:lnTo>
                <a:lnTo>
                  <a:pt x="1138238" y="1538605"/>
                </a:lnTo>
                <a:lnTo>
                  <a:pt x="1126173" y="1543685"/>
                </a:lnTo>
                <a:lnTo>
                  <a:pt x="1113791" y="1548130"/>
                </a:lnTo>
                <a:lnTo>
                  <a:pt x="1102678" y="1551623"/>
                </a:lnTo>
                <a:lnTo>
                  <a:pt x="1091883" y="1554480"/>
                </a:lnTo>
                <a:lnTo>
                  <a:pt x="1081723" y="1556703"/>
                </a:lnTo>
                <a:lnTo>
                  <a:pt x="1071881" y="1558290"/>
                </a:lnTo>
                <a:lnTo>
                  <a:pt x="1062673" y="1558925"/>
                </a:lnTo>
                <a:lnTo>
                  <a:pt x="1054101" y="1558925"/>
                </a:lnTo>
                <a:lnTo>
                  <a:pt x="1049973" y="1558290"/>
                </a:lnTo>
                <a:lnTo>
                  <a:pt x="1046163" y="1557973"/>
                </a:lnTo>
                <a:lnTo>
                  <a:pt x="1042353" y="1557338"/>
                </a:lnTo>
                <a:lnTo>
                  <a:pt x="1038861" y="1556068"/>
                </a:lnTo>
                <a:lnTo>
                  <a:pt x="1035368" y="1555115"/>
                </a:lnTo>
                <a:lnTo>
                  <a:pt x="1032193" y="1553528"/>
                </a:lnTo>
                <a:lnTo>
                  <a:pt x="1029336" y="1551940"/>
                </a:lnTo>
                <a:lnTo>
                  <a:pt x="1026161" y="1550353"/>
                </a:lnTo>
                <a:lnTo>
                  <a:pt x="1023621" y="1548130"/>
                </a:lnTo>
                <a:lnTo>
                  <a:pt x="1021081" y="1545908"/>
                </a:lnTo>
                <a:lnTo>
                  <a:pt x="1018858" y="1543368"/>
                </a:lnTo>
                <a:lnTo>
                  <a:pt x="1016636" y="1540828"/>
                </a:lnTo>
                <a:lnTo>
                  <a:pt x="1014731" y="1537653"/>
                </a:lnTo>
                <a:lnTo>
                  <a:pt x="1013461" y="1534795"/>
                </a:lnTo>
                <a:lnTo>
                  <a:pt x="1011873" y="1531620"/>
                </a:lnTo>
                <a:lnTo>
                  <a:pt x="1010921" y="1528128"/>
                </a:lnTo>
                <a:lnTo>
                  <a:pt x="1009651" y="1524635"/>
                </a:lnTo>
                <a:lnTo>
                  <a:pt x="1009016" y="1520825"/>
                </a:lnTo>
                <a:lnTo>
                  <a:pt x="1008381" y="1516698"/>
                </a:lnTo>
                <a:lnTo>
                  <a:pt x="1008063" y="1512888"/>
                </a:lnTo>
                <a:lnTo>
                  <a:pt x="1008063" y="1504315"/>
                </a:lnTo>
                <a:lnTo>
                  <a:pt x="1008698" y="1495108"/>
                </a:lnTo>
                <a:lnTo>
                  <a:pt x="1009968" y="1485265"/>
                </a:lnTo>
                <a:lnTo>
                  <a:pt x="1012191" y="1475105"/>
                </a:lnTo>
                <a:lnTo>
                  <a:pt x="1015366" y="1463993"/>
                </a:lnTo>
                <a:lnTo>
                  <a:pt x="1018858" y="1452563"/>
                </a:lnTo>
                <a:lnTo>
                  <a:pt x="1023303" y="1440815"/>
                </a:lnTo>
                <a:lnTo>
                  <a:pt x="1028383" y="1428750"/>
                </a:lnTo>
                <a:lnTo>
                  <a:pt x="1034098" y="1416050"/>
                </a:lnTo>
                <a:lnTo>
                  <a:pt x="1040448" y="1402715"/>
                </a:lnTo>
                <a:lnTo>
                  <a:pt x="1047751" y="1389063"/>
                </a:lnTo>
                <a:lnTo>
                  <a:pt x="1055688" y="1375410"/>
                </a:lnTo>
                <a:lnTo>
                  <a:pt x="1063943" y="1360805"/>
                </a:lnTo>
                <a:lnTo>
                  <a:pt x="1073151" y="1346518"/>
                </a:lnTo>
                <a:lnTo>
                  <a:pt x="1082676" y="1331595"/>
                </a:lnTo>
                <a:lnTo>
                  <a:pt x="1093153" y="1316673"/>
                </a:lnTo>
                <a:lnTo>
                  <a:pt x="1103948" y="1301115"/>
                </a:lnTo>
                <a:lnTo>
                  <a:pt x="1115378" y="1285875"/>
                </a:lnTo>
                <a:lnTo>
                  <a:pt x="1127443" y="1270000"/>
                </a:lnTo>
                <a:lnTo>
                  <a:pt x="1139826" y="1254125"/>
                </a:lnTo>
                <a:lnTo>
                  <a:pt x="1153161" y="1238568"/>
                </a:lnTo>
                <a:lnTo>
                  <a:pt x="1166813" y="1222375"/>
                </a:lnTo>
                <a:lnTo>
                  <a:pt x="1180783" y="1206183"/>
                </a:lnTo>
                <a:lnTo>
                  <a:pt x="1195388" y="1189990"/>
                </a:lnTo>
                <a:lnTo>
                  <a:pt x="1210311" y="1173798"/>
                </a:lnTo>
                <a:lnTo>
                  <a:pt x="1225868" y="1157288"/>
                </a:lnTo>
                <a:lnTo>
                  <a:pt x="1242061" y="1141413"/>
                </a:lnTo>
                <a:lnTo>
                  <a:pt x="1257936" y="1125538"/>
                </a:lnTo>
                <a:lnTo>
                  <a:pt x="1275081" y="1110298"/>
                </a:lnTo>
                <a:lnTo>
                  <a:pt x="1291908" y="1096010"/>
                </a:lnTo>
                <a:lnTo>
                  <a:pt x="1308736" y="1082358"/>
                </a:lnTo>
                <a:lnTo>
                  <a:pt x="1325881" y="1069340"/>
                </a:lnTo>
                <a:lnTo>
                  <a:pt x="1343026" y="1056958"/>
                </a:lnTo>
                <a:lnTo>
                  <a:pt x="1360488" y="1045210"/>
                </a:lnTo>
                <a:lnTo>
                  <a:pt x="1377633" y="1034098"/>
                </a:lnTo>
                <a:lnTo>
                  <a:pt x="1394778" y="1023620"/>
                </a:lnTo>
                <a:lnTo>
                  <a:pt x="1412241" y="1013460"/>
                </a:lnTo>
                <a:lnTo>
                  <a:pt x="1429068" y="1004570"/>
                </a:lnTo>
                <a:lnTo>
                  <a:pt x="1445578" y="995680"/>
                </a:lnTo>
                <a:lnTo>
                  <a:pt x="1462088" y="987425"/>
                </a:lnTo>
                <a:lnTo>
                  <a:pt x="1477646" y="979805"/>
                </a:lnTo>
                <a:lnTo>
                  <a:pt x="1493521" y="972820"/>
                </a:lnTo>
                <a:lnTo>
                  <a:pt x="1508443" y="966153"/>
                </a:lnTo>
                <a:lnTo>
                  <a:pt x="1523366" y="960438"/>
                </a:lnTo>
                <a:lnTo>
                  <a:pt x="1537653" y="954723"/>
                </a:lnTo>
                <a:lnTo>
                  <a:pt x="1563688" y="944880"/>
                </a:lnTo>
                <a:lnTo>
                  <a:pt x="1587183" y="936943"/>
                </a:lnTo>
                <a:lnTo>
                  <a:pt x="1607186" y="931228"/>
                </a:lnTo>
                <a:lnTo>
                  <a:pt x="1623696" y="926465"/>
                </a:lnTo>
                <a:lnTo>
                  <a:pt x="1635761" y="922973"/>
                </a:lnTo>
                <a:lnTo>
                  <a:pt x="1646238" y="920750"/>
                </a:lnTo>
                <a:close/>
                <a:moveTo>
                  <a:pt x="0" y="920750"/>
                </a:moveTo>
                <a:lnTo>
                  <a:pt x="10160" y="922973"/>
                </a:lnTo>
                <a:lnTo>
                  <a:pt x="22225" y="926465"/>
                </a:lnTo>
                <a:lnTo>
                  <a:pt x="38735" y="931228"/>
                </a:lnTo>
                <a:lnTo>
                  <a:pt x="59055" y="936943"/>
                </a:lnTo>
                <a:lnTo>
                  <a:pt x="82550" y="944880"/>
                </a:lnTo>
                <a:lnTo>
                  <a:pt x="108585" y="954723"/>
                </a:lnTo>
                <a:lnTo>
                  <a:pt x="122873" y="960438"/>
                </a:lnTo>
                <a:lnTo>
                  <a:pt x="137477" y="966153"/>
                </a:lnTo>
                <a:lnTo>
                  <a:pt x="152718" y="972820"/>
                </a:lnTo>
                <a:lnTo>
                  <a:pt x="167958" y="979805"/>
                </a:lnTo>
                <a:lnTo>
                  <a:pt x="184150" y="987425"/>
                </a:lnTo>
                <a:lnTo>
                  <a:pt x="200660" y="995680"/>
                </a:lnTo>
                <a:lnTo>
                  <a:pt x="217170" y="1004570"/>
                </a:lnTo>
                <a:lnTo>
                  <a:pt x="233998" y="1013460"/>
                </a:lnTo>
                <a:lnTo>
                  <a:pt x="251143" y="1023620"/>
                </a:lnTo>
                <a:lnTo>
                  <a:pt x="268605" y="1034098"/>
                </a:lnTo>
                <a:lnTo>
                  <a:pt x="285750" y="1045210"/>
                </a:lnTo>
                <a:lnTo>
                  <a:pt x="302895" y="1056958"/>
                </a:lnTo>
                <a:lnTo>
                  <a:pt x="320040" y="1069340"/>
                </a:lnTo>
                <a:lnTo>
                  <a:pt x="337503" y="1082358"/>
                </a:lnTo>
                <a:lnTo>
                  <a:pt x="354330" y="1096010"/>
                </a:lnTo>
                <a:lnTo>
                  <a:pt x="371158" y="1110298"/>
                </a:lnTo>
                <a:lnTo>
                  <a:pt x="387985" y="1125538"/>
                </a:lnTo>
                <a:lnTo>
                  <a:pt x="404178" y="1141413"/>
                </a:lnTo>
                <a:lnTo>
                  <a:pt x="420370" y="1157288"/>
                </a:lnTo>
                <a:lnTo>
                  <a:pt x="435610" y="1173798"/>
                </a:lnTo>
                <a:lnTo>
                  <a:pt x="450850" y="1189990"/>
                </a:lnTo>
                <a:lnTo>
                  <a:pt x="465455" y="1206183"/>
                </a:lnTo>
                <a:lnTo>
                  <a:pt x="479425" y="1222375"/>
                </a:lnTo>
                <a:lnTo>
                  <a:pt x="493078" y="1238568"/>
                </a:lnTo>
                <a:lnTo>
                  <a:pt x="506095" y="1254125"/>
                </a:lnTo>
                <a:lnTo>
                  <a:pt x="518478" y="1270000"/>
                </a:lnTo>
                <a:lnTo>
                  <a:pt x="530860" y="1285875"/>
                </a:lnTo>
                <a:lnTo>
                  <a:pt x="541973" y="1301115"/>
                </a:lnTo>
                <a:lnTo>
                  <a:pt x="553085" y="1316673"/>
                </a:lnTo>
                <a:lnTo>
                  <a:pt x="563245" y="1331595"/>
                </a:lnTo>
                <a:lnTo>
                  <a:pt x="572770" y="1346518"/>
                </a:lnTo>
                <a:lnTo>
                  <a:pt x="581978" y="1360805"/>
                </a:lnTo>
                <a:lnTo>
                  <a:pt x="590550" y="1375410"/>
                </a:lnTo>
                <a:lnTo>
                  <a:pt x="598170" y="1389063"/>
                </a:lnTo>
                <a:lnTo>
                  <a:pt x="605473" y="1402715"/>
                </a:lnTo>
                <a:lnTo>
                  <a:pt x="612140" y="1416050"/>
                </a:lnTo>
                <a:lnTo>
                  <a:pt x="617538" y="1428750"/>
                </a:lnTo>
                <a:lnTo>
                  <a:pt x="622618" y="1440815"/>
                </a:lnTo>
                <a:lnTo>
                  <a:pt x="627063" y="1452563"/>
                </a:lnTo>
                <a:lnTo>
                  <a:pt x="630873" y="1463993"/>
                </a:lnTo>
                <a:lnTo>
                  <a:pt x="633730" y="1475105"/>
                </a:lnTo>
                <a:lnTo>
                  <a:pt x="635953" y="1485265"/>
                </a:lnTo>
                <a:lnTo>
                  <a:pt x="637540" y="1495108"/>
                </a:lnTo>
                <a:lnTo>
                  <a:pt x="638175" y="1504315"/>
                </a:lnTo>
                <a:lnTo>
                  <a:pt x="638175" y="1512888"/>
                </a:lnTo>
                <a:lnTo>
                  <a:pt x="637540" y="1516698"/>
                </a:lnTo>
                <a:lnTo>
                  <a:pt x="637223" y="1520825"/>
                </a:lnTo>
                <a:lnTo>
                  <a:pt x="636270" y="1524635"/>
                </a:lnTo>
                <a:lnTo>
                  <a:pt x="635318" y="1528128"/>
                </a:lnTo>
                <a:lnTo>
                  <a:pt x="634048" y="1531620"/>
                </a:lnTo>
                <a:lnTo>
                  <a:pt x="632778" y="1534795"/>
                </a:lnTo>
                <a:lnTo>
                  <a:pt x="631190" y="1537653"/>
                </a:lnTo>
                <a:lnTo>
                  <a:pt x="629285" y="1540828"/>
                </a:lnTo>
                <a:lnTo>
                  <a:pt x="627063" y="1543368"/>
                </a:lnTo>
                <a:lnTo>
                  <a:pt x="624840" y="1545908"/>
                </a:lnTo>
                <a:lnTo>
                  <a:pt x="622300" y="1548130"/>
                </a:lnTo>
                <a:lnTo>
                  <a:pt x="619760" y="1550353"/>
                </a:lnTo>
                <a:lnTo>
                  <a:pt x="616903" y="1551940"/>
                </a:lnTo>
                <a:lnTo>
                  <a:pt x="614045" y="1553528"/>
                </a:lnTo>
                <a:lnTo>
                  <a:pt x="610553" y="1555115"/>
                </a:lnTo>
                <a:lnTo>
                  <a:pt x="607378" y="1556068"/>
                </a:lnTo>
                <a:lnTo>
                  <a:pt x="603568" y="1557338"/>
                </a:lnTo>
                <a:lnTo>
                  <a:pt x="600075" y="1557973"/>
                </a:lnTo>
                <a:lnTo>
                  <a:pt x="595948" y="1558290"/>
                </a:lnTo>
                <a:lnTo>
                  <a:pt x="591820" y="1558925"/>
                </a:lnTo>
                <a:lnTo>
                  <a:pt x="583565" y="1558925"/>
                </a:lnTo>
                <a:lnTo>
                  <a:pt x="574358" y="1558290"/>
                </a:lnTo>
                <a:lnTo>
                  <a:pt x="564515" y="1556703"/>
                </a:lnTo>
                <a:lnTo>
                  <a:pt x="554038" y="1554480"/>
                </a:lnTo>
                <a:lnTo>
                  <a:pt x="543243" y="1551623"/>
                </a:lnTo>
                <a:lnTo>
                  <a:pt x="531813" y="1548130"/>
                </a:lnTo>
                <a:lnTo>
                  <a:pt x="520065" y="1543685"/>
                </a:lnTo>
                <a:lnTo>
                  <a:pt x="508000" y="1538605"/>
                </a:lnTo>
                <a:lnTo>
                  <a:pt x="494983" y="1532890"/>
                </a:lnTo>
                <a:lnTo>
                  <a:pt x="481965" y="1526223"/>
                </a:lnTo>
                <a:lnTo>
                  <a:pt x="468313" y="1518920"/>
                </a:lnTo>
                <a:lnTo>
                  <a:pt x="454343" y="1511300"/>
                </a:lnTo>
                <a:lnTo>
                  <a:pt x="440055" y="1503045"/>
                </a:lnTo>
                <a:lnTo>
                  <a:pt x="425768" y="1493838"/>
                </a:lnTo>
                <a:lnTo>
                  <a:pt x="410845" y="1484313"/>
                </a:lnTo>
                <a:lnTo>
                  <a:pt x="395605" y="1473835"/>
                </a:lnTo>
                <a:lnTo>
                  <a:pt x="380683" y="1463040"/>
                </a:lnTo>
                <a:lnTo>
                  <a:pt x="364808" y="1451610"/>
                </a:lnTo>
                <a:lnTo>
                  <a:pt x="349250" y="1439545"/>
                </a:lnTo>
                <a:lnTo>
                  <a:pt x="333375" y="1426845"/>
                </a:lnTo>
                <a:lnTo>
                  <a:pt x="317500" y="1413828"/>
                </a:lnTo>
                <a:lnTo>
                  <a:pt x="301625" y="1400175"/>
                </a:lnTo>
                <a:lnTo>
                  <a:pt x="285433" y="1386205"/>
                </a:lnTo>
                <a:lnTo>
                  <a:pt x="269240" y="1371600"/>
                </a:lnTo>
                <a:lnTo>
                  <a:pt x="253048" y="1356678"/>
                </a:lnTo>
                <a:lnTo>
                  <a:pt x="236538" y="1341120"/>
                </a:lnTo>
                <a:lnTo>
                  <a:pt x="220345" y="1324928"/>
                </a:lnTo>
                <a:lnTo>
                  <a:pt x="204787" y="1308735"/>
                </a:lnTo>
                <a:lnTo>
                  <a:pt x="189548" y="1291908"/>
                </a:lnTo>
                <a:lnTo>
                  <a:pt x="175260" y="1275080"/>
                </a:lnTo>
                <a:lnTo>
                  <a:pt x="161290" y="1258253"/>
                </a:lnTo>
                <a:lnTo>
                  <a:pt x="148590" y="1241108"/>
                </a:lnTo>
                <a:lnTo>
                  <a:pt x="136208" y="1223645"/>
                </a:lnTo>
                <a:lnTo>
                  <a:pt x="124460" y="1206500"/>
                </a:lnTo>
                <a:lnTo>
                  <a:pt x="113347" y="1189355"/>
                </a:lnTo>
                <a:lnTo>
                  <a:pt x="102552" y="1172210"/>
                </a:lnTo>
                <a:lnTo>
                  <a:pt x="92710" y="1154748"/>
                </a:lnTo>
                <a:lnTo>
                  <a:pt x="83503" y="1137920"/>
                </a:lnTo>
                <a:lnTo>
                  <a:pt x="74930" y="1121410"/>
                </a:lnTo>
                <a:lnTo>
                  <a:pt x="66675" y="1104900"/>
                </a:lnTo>
                <a:lnTo>
                  <a:pt x="59055" y="1088708"/>
                </a:lnTo>
                <a:lnTo>
                  <a:pt x="52070" y="1073468"/>
                </a:lnTo>
                <a:lnTo>
                  <a:pt x="45403" y="1058228"/>
                </a:lnTo>
                <a:lnTo>
                  <a:pt x="39688" y="1043623"/>
                </a:lnTo>
                <a:lnTo>
                  <a:pt x="33655" y="1029335"/>
                </a:lnTo>
                <a:lnTo>
                  <a:pt x="24130" y="1002983"/>
                </a:lnTo>
                <a:lnTo>
                  <a:pt x="16193" y="979805"/>
                </a:lnTo>
                <a:lnTo>
                  <a:pt x="10160" y="959803"/>
                </a:lnTo>
                <a:lnTo>
                  <a:pt x="5398" y="943293"/>
                </a:lnTo>
                <a:lnTo>
                  <a:pt x="2223" y="931228"/>
                </a:lnTo>
                <a:lnTo>
                  <a:pt x="0" y="920750"/>
                </a:lnTo>
                <a:close/>
                <a:moveTo>
                  <a:pt x="831862" y="0"/>
                </a:moveTo>
                <a:lnTo>
                  <a:pt x="863017" y="35243"/>
                </a:lnTo>
                <a:lnTo>
                  <a:pt x="932004" y="113348"/>
                </a:lnTo>
                <a:lnTo>
                  <a:pt x="969200" y="155575"/>
                </a:lnTo>
                <a:lnTo>
                  <a:pt x="1002263" y="192405"/>
                </a:lnTo>
                <a:lnTo>
                  <a:pt x="1026742" y="219075"/>
                </a:lnTo>
                <a:lnTo>
                  <a:pt x="1034054" y="227013"/>
                </a:lnTo>
                <a:lnTo>
                  <a:pt x="1037869" y="230505"/>
                </a:lnTo>
                <a:lnTo>
                  <a:pt x="1246737" y="108903"/>
                </a:lnTo>
                <a:lnTo>
                  <a:pt x="1254685" y="126365"/>
                </a:lnTo>
                <a:lnTo>
                  <a:pt x="1261997" y="144145"/>
                </a:lnTo>
                <a:lnTo>
                  <a:pt x="1268355" y="162878"/>
                </a:lnTo>
                <a:lnTo>
                  <a:pt x="1274714" y="181928"/>
                </a:lnTo>
                <a:lnTo>
                  <a:pt x="1280754" y="201613"/>
                </a:lnTo>
                <a:lnTo>
                  <a:pt x="1286158" y="221615"/>
                </a:lnTo>
                <a:lnTo>
                  <a:pt x="1291245" y="241935"/>
                </a:lnTo>
                <a:lnTo>
                  <a:pt x="1295696" y="262573"/>
                </a:lnTo>
                <a:lnTo>
                  <a:pt x="1299193" y="283528"/>
                </a:lnTo>
                <a:lnTo>
                  <a:pt x="1303008" y="304483"/>
                </a:lnTo>
                <a:lnTo>
                  <a:pt x="1305869" y="325755"/>
                </a:lnTo>
                <a:lnTo>
                  <a:pt x="1308412" y="347345"/>
                </a:lnTo>
                <a:lnTo>
                  <a:pt x="1310320" y="368618"/>
                </a:lnTo>
                <a:lnTo>
                  <a:pt x="1311591" y="389890"/>
                </a:lnTo>
                <a:lnTo>
                  <a:pt x="1312545" y="411480"/>
                </a:lnTo>
                <a:lnTo>
                  <a:pt x="1312863" y="432435"/>
                </a:lnTo>
                <a:lnTo>
                  <a:pt x="1312545" y="447675"/>
                </a:lnTo>
                <a:lnTo>
                  <a:pt x="1312227" y="461963"/>
                </a:lnTo>
                <a:lnTo>
                  <a:pt x="1311591" y="476250"/>
                </a:lnTo>
                <a:lnTo>
                  <a:pt x="1310638" y="490538"/>
                </a:lnTo>
                <a:lnTo>
                  <a:pt x="1309366" y="504508"/>
                </a:lnTo>
                <a:lnTo>
                  <a:pt x="1307776" y="518478"/>
                </a:lnTo>
                <a:lnTo>
                  <a:pt x="1306187" y="531813"/>
                </a:lnTo>
                <a:lnTo>
                  <a:pt x="1303962" y="545465"/>
                </a:lnTo>
                <a:lnTo>
                  <a:pt x="1302054" y="558800"/>
                </a:lnTo>
                <a:lnTo>
                  <a:pt x="1299193" y="571500"/>
                </a:lnTo>
                <a:lnTo>
                  <a:pt x="1296650" y="584835"/>
                </a:lnTo>
                <a:lnTo>
                  <a:pt x="1293788" y="597218"/>
                </a:lnTo>
                <a:lnTo>
                  <a:pt x="1290609" y="609918"/>
                </a:lnTo>
                <a:lnTo>
                  <a:pt x="1287112" y="622300"/>
                </a:lnTo>
                <a:lnTo>
                  <a:pt x="1283615" y="634683"/>
                </a:lnTo>
                <a:lnTo>
                  <a:pt x="1279482" y="646430"/>
                </a:lnTo>
                <a:lnTo>
                  <a:pt x="1275349" y="658178"/>
                </a:lnTo>
                <a:lnTo>
                  <a:pt x="1270899" y="669925"/>
                </a:lnTo>
                <a:lnTo>
                  <a:pt x="1266766" y="681355"/>
                </a:lnTo>
                <a:lnTo>
                  <a:pt x="1261997" y="692468"/>
                </a:lnTo>
                <a:lnTo>
                  <a:pt x="1256593" y="703580"/>
                </a:lnTo>
                <a:lnTo>
                  <a:pt x="1251506" y="714375"/>
                </a:lnTo>
                <a:lnTo>
                  <a:pt x="1246101" y="724853"/>
                </a:lnTo>
                <a:lnTo>
                  <a:pt x="1240697" y="735648"/>
                </a:lnTo>
                <a:lnTo>
                  <a:pt x="1234657" y="745808"/>
                </a:lnTo>
                <a:lnTo>
                  <a:pt x="1228934" y="755650"/>
                </a:lnTo>
                <a:lnTo>
                  <a:pt x="1222576" y="765493"/>
                </a:lnTo>
                <a:lnTo>
                  <a:pt x="1215900" y="775018"/>
                </a:lnTo>
                <a:lnTo>
                  <a:pt x="1209859" y="784543"/>
                </a:lnTo>
                <a:lnTo>
                  <a:pt x="1202865" y="793750"/>
                </a:lnTo>
                <a:lnTo>
                  <a:pt x="1195871" y="802640"/>
                </a:lnTo>
                <a:lnTo>
                  <a:pt x="1188877" y="811530"/>
                </a:lnTo>
                <a:lnTo>
                  <a:pt x="1181565" y="820103"/>
                </a:lnTo>
                <a:lnTo>
                  <a:pt x="1173617" y="828675"/>
                </a:lnTo>
                <a:lnTo>
                  <a:pt x="1165988" y="836613"/>
                </a:lnTo>
                <a:lnTo>
                  <a:pt x="1158358" y="844868"/>
                </a:lnTo>
                <a:lnTo>
                  <a:pt x="1150092" y="852488"/>
                </a:lnTo>
                <a:lnTo>
                  <a:pt x="1142144" y="859790"/>
                </a:lnTo>
                <a:lnTo>
                  <a:pt x="1133561" y="867093"/>
                </a:lnTo>
                <a:lnTo>
                  <a:pt x="1125295" y="874395"/>
                </a:lnTo>
                <a:lnTo>
                  <a:pt x="1116711" y="881063"/>
                </a:lnTo>
                <a:lnTo>
                  <a:pt x="1108128" y="887730"/>
                </a:lnTo>
                <a:lnTo>
                  <a:pt x="1099226" y="894398"/>
                </a:lnTo>
                <a:lnTo>
                  <a:pt x="1090007" y="900430"/>
                </a:lnTo>
                <a:lnTo>
                  <a:pt x="1080787" y="906463"/>
                </a:lnTo>
                <a:lnTo>
                  <a:pt x="1071568" y="912178"/>
                </a:lnTo>
                <a:lnTo>
                  <a:pt x="1062030" y="917893"/>
                </a:lnTo>
                <a:lnTo>
                  <a:pt x="1052493" y="922973"/>
                </a:lnTo>
                <a:lnTo>
                  <a:pt x="1042638" y="928053"/>
                </a:lnTo>
                <a:lnTo>
                  <a:pt x="1032782" y="932816"/>
                </a:lnTo>
                <a:lnTo>
                  <a:pt x="1022927" y="937578"/>
                </a:lnTo>
                <a:lnTo>
                  <a:pt x="1012436" y="942023"/>
                </a:lnTo>
                <a:lnTo>
                  <a:pt x="1002581" y="946151"/>
                </a:lnTo>
                <a:lnTo>
                  <a:pt x="992407" y="949961"/>
                </a:lnTo>
                <a:lnTo>
                  <a:pt x="981598" y="953771"/>
                </a:lnTo>
                <a:lnTo>
                  <a:pt x="971107" y="956946"/>
                </a:lnTo>
                <a:lnTo>
                  <a:pt x="960298" y="960438"/>
                </a:lnTo>
                <a:lnTo>
                  <a:pt x="949807" y="963296"/>
                </a:lnTo>
                <a:lnTo>
                  <a:pt x="938998" y="965836"/>
                </a:lnTo>
                <a:lnTo>
                  <a:pt x="928189" y="968376"/>
                </a:lnTo>
                <a:lnTo>
                  <a:pt x="917062" y="970598"/>
                </a:lnTo>
                <a:lnTo>
                  <a:pt x="905617" y="972503"/>
                </a:lnTo>
                <a:lnTo>
                  <a:pt x="894490" y="974408"/>
                </a:lnTo>
                <a:lnTo>
                  <a:pt x="883363" y="975678"/>
                </a:lnTo>
                <a:lnTo>
                  <a:pt x="883363" y="1265556"/>
                </a:lnTo>
                <a:lnTo>
                  <a:pt x="882728" y="1271588"/>
                </a:lnTo>
                <a:lnTo>
                  <a:pt x="882092" y="1277621"/>
                </a:lnTo>
                <a:lnTo>
                  <a:pt x="880820" y="1283336"/>
                </a:lnTo>
                <a:lnTo>
                  <a:pt x="878595" y="1289051"/>
                </a:lnTo>
                <a:lnTo>
                  <a:pt x="876052" y="1294131"/>
                </a:lnTo>
                <a:lnTo>
                  <a:pt x="872872" y="1299211"/>
                </a:lnTo>
                <a:lnTo>
                  <a:pt x="869693" y="1303656"/>
                </a:lnTo>
                <a:lnTo>
                  <a:pt x="865560" y="1308101"/>
                </a:lnTo>
                <a:lnTo>
                  <a:pt x="861428" y="1311593"/>
                </a:lnTo>
                <a:lnTo>
                  <a:pt x="856659" y="1315403"/>
                </a:lnTo>
                <a:lnTo>
                  <a:pt x="851890" y="1318261"/>
                </a:lnTo>
                <a:lnTo>
                  <a:pt x="846486" y="1320801"/>
                </a:lnTo>
                <a:lnTo>
                  <a:pt x="841081" y="1322706"/>
                </a:lnTo>
                <a:lnTo>
                  <a:pt x="835359" y="1324293"/>
                </a:lnTo>
                <a:lnTo>
                  <a:pt x="829318" y="1325246"/>
                </a:lnTo>
                <a:lnTo>
                  <a:pt x="822960" y="1325563"/>
                </a:lnTo>
                <a:lnTo>
                  <a:pt x="817238" y="1325246"/>
                </a:lnTo>
                <a:lnTo>
                  <a:pt x="811197" y="1324293"/>
                </a:lnTo>
                <a:lnTo>
                  <a:pt x="805475" y="1322706"/>
                </a:lnTo>
                <a:lnTo>
                  <a:pt x="799752" y="1320801"/>
                </a:lnTo>
                <a:lnTo>
                  <a:pt x="794348" y="1318261"/>
                </a:lnTo>
                <a:lnTo>
                  <a:pt x="789579" y="1315403"/>
                </a:lnTo>
                <a:lnTo>
                  <a:pt x="784811" y="1311593"/>
                </a:lnTo>
                <a:lnTo>
                  <a:pt x="780678" y="1308101"/>
                </a:lnTo>
                <a:lnTo>
                  <a:pt x="776863" y="1303656"/>
                </a:lnTo>
                <a:lnTo>
                  <a:pt x="773366" y="1299211"/>
                </a:lnTo>
                <a:lnTo>
                  <a:pt x="770505" y="1294131"/>
                </a:lnTo>
                <a:lnTo>
                  <a:pt x="767961" y="1289051"/>
                </a:lnTo>
                <a:lnTo>
                  <a:pt x="765736" y="1283336"/>
                </a:lnTo>
                <a:lnTo>
                  <a:pt x="764146" y="1277621"/>
                </a:lnTo>
                <a:lnTo>
                  <a:pt x="763511" y="1271588"/>
                </a:lnTo>
                <a:lnTo>
                  <a:pt x="763193" y="1265556"/>
                </a:lnTo>
                <a:lnTo>
                  <a:pt x="763193" y="975678"/>
                </a:lnTo>
                <a:lnTo>
                  <a:pt x="751748" y="974408"/>
                </a:lnTo>
                <a:lnTo>
                  <a:pt x="740621" y="972503"/>
                </a:lnTo>
                <a:lnTo>
                  <a:pt x="729494" y="970598"/>
                </a:lnTo>
                <a:lnTo>
                  <a:pt x="718367" y="968376"/>
                </a:lnTo>
                <a:lnTo>
                  <a:pt x="707240" y="965836"/>
                </a:lnTo>
                <a:lnTo>
                  <a:pt x="696749" y="963296"/>
                </a:lnTo>
                <a:lnTo>
                  <a:pt x="685940" y="960438"/>
                </a:lnTo>
                <a:lnTo>
                  <a:pt x="675449" y="956946"/>
                </a:lnTo>
                <a:lnTo>
                  <a:pt x="664640" y="953771"/>
                </a:lnTo>
                <a:lnTo>
                  <a:pt x="654149" y="949961"/>
                </a:lnTo>
                <a:lnTo>
                  <a:pt x="643658" y="946151"/>
                </a:lnTo>
                <a:lnTo>
                  <a:pt x="633802" y="942023"/>
                </a:lnTo>
                <a:lnTo>
                  <a:pt x="623629" y="937578"/>
                </a:lnTo>
                <a:lnTo>
                  <a:pt x="613774" y="932816"/>
                </a:lnTo>
                <a:lnTo>
                  <a:pt x="603918" y="928053"/>
                </a:lnTo>
                <a:lnTo>
                  <a:pt x="593745" y="922973"/>
                </a:lnTo>
                <a:lnTo>
                  <a:pt x="584208" y="917893"/>
                </a:lnTo>
                <a:lnTo>
                  <a:pt x="574671" y="912178"/>
                </a:lnTo>
                <a:lnTo>
                  <a:pt x="565451" y="906463"/>
                </a:lnTo>
                <a:lnTo>
                  <a:pt x="556550" y="900430"/>
                </a:lnTo>
                <a:lnTo>
                  <a:pt x="547330" y="894398"/>
                </a:lnTo>
                <a:lnTo>
                  <a:pt x="538429" y="887730"/>
                </a:lnTo>
                <a:lnTo>
                  <a:pt x="529527" y="881063"/>
                </a:lnTo>
                <a:lnTo>
                  <a:pt x="521261" y="874395"/>
                </a:lnTo>
                <a:lnTo>
                  <a:pt x="512360" y="867093"/>
                </a:lnTo>
                <a:lnTo>
                  <a:pt x="504412" y="859790"/>
                </a:lnTo>
                <a:lnTo>
                  <a:pt x="496146" y="852488"/>
                </a:lnTo>
                <a:lnTo>
                  <a:pt x="488198" y="844868"/>
                </a:lnTo>
                <a:lnTo>
                  <a:pt x="479933" y="836613"/>
                </a:lnTo>
                <a:lnTo>
                  <a:pt x="472621" y="828675"/>
                </a:lnTo>
                <a:lnTo>
                  <a:pt x="464991" y="820103"/>
                </a:lnTo>
                <a:lnTo>
                  <a:pt x="457679" y="811530"/>
                </a:lnTo>
                <a:lnTo>
                  <a:pt x="450685" y="802640"/>
                </a:lnTo>
                <a:lnTo>
                  <a:pt x="443691" y="793750"/>
                </a:lnTo>
                <a:lnTo>
                  <a:pt x="436697" y="784543"/>
                </a:lnTo>
                <a:lnTo>
                  <a:pt x="430020" y="775018"/>
                </a:lnTo>
                <a:lnTo>
                  <a:pt x="423980" y="765493"/>
                </a:lnTo>
                <a:lnTo>
                  <a:pt x="417622" y="755650"/>
                </a:lnTo>
                <a:lnTo>
                  <a:pt x="411581" y="745808"/>
                </a:lnTo>
                <a:lnTo>
                  <a:pt x="405859" y="735648"/>
                </a:lnTo>
                <a:lnTo>
                  <a:pt x="399819" y="724853"/>
                </a:lnTo>
                <a:lnTo>
                  <a:pt x="394732" y="714375"/>
                </a:lnTo>
                <a:lnTo>
                  <a:pt x="389646" y="703580"/>
                </a:lnTo>
                <a:lnTo>
                  <a:pt x="384559" y="692468"/>
                </a:lnTo>
                <a:lnTo>
                  <a:pt x="379790" y="681355"/>
                </a:lnTo>
                <a:lnTo>
                  <a:pt x="375022" y="669925"/>
                </a:lnTo>
                <a:lnTo>
                  <a:pt x="370889" y="658178"/>
                </a:lnTo>
                <a:lnTo>
                  <a:pt x="366438" y="646430"/>
                </a:lnTo>
                <a:lnTo>
                  <a:pt x="362941" y="634683"/>
                </a:lnTo>
                <a:lnTo>
                  <a:pt x="359126" y="622300"/>
                </a:lnTo>
                <a:lnTo>
                  <a:pt x="355629" y="609918"/>
                </a:lnTo>
                <a:lnTo>
                  <a:pt x="352450" y="597218"/>
                </a:lnTo>
                <a:lnTo>
                  <a:pt x="349589" y="584835"/>
                </a:lnTo>
                <a:lnTo>
                  <a:pt x="346727" y="571500"/>
                </a:lnTo>
                <a:lnTo>
                  <a:pt x="344184" y="558800"/>
                </a:lnTo>
                <a:lnTo>
                  <a:pt x="341959" y="545465"/>
                </a:lnTo>
                <a:lnTo>
                  <a:pt x="340051" y="531813"/>
                </a:lnTo>
                <a:lnTo>
                  <a:pt x="338144" y="518478"/>
                </a:lnTo>
                <a:lnTo>
                  <a:pt x="336872" y="504508"/>
                </a:lnTo>
                <a:lnTo>
                  <a:pt x="335600" y="490538"/>
                </a:lnTo>
                <a:lnTo>
                  <a:pt x="334647" y="476250"/>
                </a:lnTo>
                <a:lnTo>
                  <a:pt x="334329" y="461963"/>
                </a:lnTo>
                <a:lnTo>
                  <a:pt x="334011" y="447675"/>
                </a:lnTo>
                <a:lnTo>
                  <a:pt x="333375" y="432435"/>
                </a:lnTo>
                <a:lnTo>
                  <a:pt x="334011" y="409575"/>
                </a:lnTo>
                <a:lnTo>
                  <a:pt x="334965" y="387033"/>
                </a:lnTo>
                <a:lnTo>
                  <a:pt x="336554" y="364808"/>
                </a:lnTo>
                <a:lnTo>
                  <a:pt x="339097" y="342900"/>
                </a:lnTo>
                <a:lnTo>
                  <a:pt x="341959" y="321628"/>
                </a:lnTo>
                <a:lnTo>
                  <a:pt x="345456" y="300990"/>
                </a:lnTo>
                <a:lnTo>
                  <a:pt x="349589" y="280670"/>
                </a:lnTo>
                <a:lnTo>
                  <a:pt x="354357" y="260668"/>
                </a:lnTo>
                <a:lnTo>
                  <a:pt x="360080" y="240665"/>
                </a:lnTo>
                <a:lnTo>
                  <a:pt x="365802" y="221298"/>
                </a:lnTo>
                <a:lnTo>
                  <a:pt x="372478" y="201930"/>
                </a:lnTo>
                <a:lnTo>
                  <a:pt x="379472" y="182880"/>
                </a:lnTo>
                <a:lnTo>
                  <a:pt x="387102" y="164148"/>
                </a:lnTo>
                <a:lnTo>
                  <a:pt x="395050" y="145733"/>
                </a:lnTo>
                <a:lnTo>
                  <a:pt x="403952" y="127000"/>
                </a:lnTo>
                <a:lnTo>
                  <a:pt x="413171" y="108903"/>
                </a:lnTo>
                <a:lnTo>
                  <a:pt x="608687" y="213678"/>
                </a:lnTo>
                <a:lnTo>
                  <a:pt x="831862" y="0"/>
                </a:lnTo>
                <a:close/>
              </a:path>
            </a:pathLst>
          </a:custGeom>
          <a:solidFill>
            <a:srgbClr val="33998D"/>
          </a:solidFill>
          <a:ln w="9525">
            <a:solidFill>
              <a:schemeClr val="bg1"/>
            </a:solidFill>
            <a:round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00" dirty="0">
              <a:solidFill>
                <a:srgbClr val="FFFFFF"/>
              </a:solidFill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89660" y="2342515"/>
            <a:ext cx="5570855" cy="2430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TW" altLang="zh-CN" sz="24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　　</a:t>
            </a:r>
            <a:r>
              <a:rPr lang="zh-CN" altLang="en-US" sz="24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第 三 ，</a:t>
            </a:r>
            <a:r>
              <a:rPr lang="zh-TW" altLang="zh-CN" sz="24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呼 吸 </a:t>
            </a:r>
            <a:r>
              <a:rPr lang="zh-CN" altLang="en-US" sz="24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練 習 來 靜 心 </a:t>
            </a:r>
            <a:endParaRPr lang="zh-CN" altLang="en-US" sz="24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  <a:p>
            <a:pPr algn="l"/>
            <a:endParaRPr lang="zh-TW" altLang="zh-CN" sz="2000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  <a:sym typeface="+mn-ea"/>
            </a:endParaRPr>
          </a:p>
          <a:p>
            <a:pPr algn="l"/>
            <a:r>
              <a:rPr lang="zh-TW" altLang="zh-CN" sz="2000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  <a:sym typeface="+mn-ea"/>
              </a:rPr>
              <a:t>　　焦 慮 情 緒 襲 來 ，感 到 坐 立 不 安 時 ，我 們 還 可 以 嘗 試 著 伴 隨 音 樂 做 一 些 放 鬆 身 心 的 小 練 習 。</a:t>
            </a:r>
            <a:endParaRPr lang="zh-TW" altLang="zh-CN" sz="24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algn="l"/>
            <a:endParaRPr lang="zh-CN" altLang="en-US" sz="24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  <a:p>
            <a:endParaRPr lang="zh-CN" altLang="en-US" sz="24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</p:txBody>
      </p:sp>
      <p:sp>
        <p:nvSpPr>
          <p:cNvPr id="5" name="自由图形"/>
          <p:cNvSpPr/>
          <p:nvPr/>
        </p:nvSpPr>
        <p:spPr bwMode="auto">
          <a:xfrm>
            <a:off x="1195947" y="2080929"/>
            <a:ext cx="666066" cy="630543"/>
          </a:xfrm>
          <a:custGeom>
            <a:avLst/>
            <a:gdLst/>
            <a:ahLst/>
            <a:cxnLst/>
            <a:rect l="0" t="0" r="r" b="b"/>
            <a:pathLst>
              <a:path w="1646238" h="1558925">
                <a:moveTo>
                  <a:pt x="1646238" y="920750"/>
                </a:moveTo>
                <a:lnTo>
                  <a:pt x="1644016" y="931228"/>
                </a:lnTo>
                <a:lnTo>
                  <a:pt x="1640523" y="943293"/>
                </a:lnTo>
                <a:lnTo>
                  <a:pt x="1635761" y="959803"/>
                </a:lnTo>
                <a:lnTo>
                  <a:pt x="1629728" y="979805"/>
                </a:lnTo>
                <a:lnTo>
                  <a:pt x="1621791" y="1002983"/>
                </a:lnTo>
                <a:lnTo>
                  <a:pt x="1612266" y="1029335"/>
                </a:lnTo>
                <a:lnTo>
                  <a:pt x="1606551" y="1043623"/>
                </a:lnTo>
                <a:lnTo>
                  <a:pt x="1600518" y="1058228"/>
                </a:lnTo>
                <a:lnTo>
                  <a:pt x="1593851" y="1073468"/>
                </a:lnTo>
                <a:lnTo>
                  <a:pt x="1587183" y="1088708"/>
                </a:lnTo>
                <a:lnTo>
                  <a:pt x="1579246" y="1104900"/>
                </a:lnTo>
                <a:lnTo>
                  <a:pt x="1571308" y="1121410"/>
                </a:lnTo>
                <a:lnTo>
                  <a:pt x="1562418" y="1137920"/>
                </a:lnTo>
                <a:lnTo>
                  <a:pt x="1553211" y="1154748"/>
                </a:lnTo>
                <a:lnTo>
                  <a:pt x="1543368" y="1172210"/>
                </a:lnTo>
                <a:lnTo>
                  <a:pt x="1532891" y="1189355"/>
                </a:lnTo>
                <a:lnTo>
                  <a:pt x="1521778" y="1206500"/>
                </a:lnTo>
                <a:lnTo>
                  <a:pt x="1510031" y="1223645"/>
                </a:lnTo>
                <a:lnTo>
                  <a:pt x="1497648" y="1241108"/>
                </a:lnTo>
                <a:lnTo>
                  <a:pt x="1484631" y="1258253"/>
                </a:lnTo>
                <a:lnTo>
                  <a:pt x="1470661" y="1275080"/>
                </a:lnTo>
                <a:lnTo>
                  <a:pt x="1456373" y="1291908"/>
                </a:lnTo>
                <a:lnTo>
                  <a:pt x="1441451" y="1308735"/>
                </a:lnTo>
                <a:lnTo>
                  <a:pt x="1425576" y="1324928"/>
                </a:lnTo>
                <a:lnTo>
                  <a:pt x="1409383" y="1341120"/>
                </a:lnTo>
                <a:lnTo>
                  <a:pt x="1392873" y="1356678"/>
                </a:lnTo>
                <a:lnTo>
                  <a:pt x="1376998" y="1371600"/>
                </a:lnTo>
                <a:lnTo>
                  <a:pt x="1360806" y="1386205"/>
                </a:lnTo>
                <a:lnTo>
                  <a:pt x="1344613" y="1400175"/>
                </a:lnTo>
                <a:lnTo>
                  <a:pt x="1328421" y="1413828"/>
                </a:lnTo>
                <a:lnTo>
                  <a:pt x="1312546" y="1426845"/>
                </a:lnTo>
                <a:lnTo>
                  <a:pt x="1296671" y="1439545"/>
                </a:lnTo>
                <a:lnTo>
                  <a:pt x="1281113" y="1451610"/>
                </a:lnTo>
                <a:lnTo>
                  <a:pt x="1265238" y="1463040"/>
                </a:lnTo>
                <a:lnTo>
                  <a:pt x="1250316" y="1473835"/>
                </a:lnTo>
                <a:lnTo>
                  <a:pt x="1235393" y="1484313"/>
                </a:lnTo>
                <a:lnTo>
                  <a:pt x="1220153" y="1493838"/>
                </a:lnTo>
                <a:lnTo>
                  <a:pt x="1205866" y="1503045"/>
                </a:lnTo>
                <a:lnTo>
                  <a:pt x="1191578" y="1511300"/>
                </a:lnTo>
                <a:lnTo>
                  <a:pt x="1177608" y="1518920"/>
                </a:lnTo>
                <a:lnTo>
                  <a:pt x="1164273" y="1526223"/>
                </a:lnTo>
                <a:lnTo>
                  <a:pt x="1150938" y="1532890"/>
                </a:lnTo>
                <a:lnTo>
                  <a:pt x="1138238" y="1538605"/>
                </a:lnTo>
                <a:lnTo>
                  <a:pt x="1126173" y="1543685"/>
                </a:lnTo>
                <a:lnTo>
                  <a:pt x="1113791" y="1548130"/>
                </a:lnTo>
                <a:lnTo>
                  <a:pt x="1102678" y="1551623"/>
                </a:lnTo>
                <a:lnTo>
                  <a:pt x="1091883" y="1554480"/>
                </a:lnTo>
                <a:lnTo>
                  <a:pt x="1081723" y="1556703"/>
                </a:lnTo>
                <a:lnTo>
                  <a:pt x="1071881" y="1558290"/>
                </a:lnTo>
                <a:lnTo>
                  <a:pt x="1062673" y="1558925"/>
                </a:lnTo>
                <a:lnTo>
                  <a:pt x="1054101" y="1558925"/>
                </a:lnTo>
                <a:lnTo>
                  <a:pt x="1049973" y="1558290"/>
                </a:lnTo>
                <a:lnTo>
                  <a:pt x="1046163" y="1557973"/>
                </a:lnTo>
                <a:lnTo>
                  <a:pt x="1042353" y="1557338"/>
                </a:lnTo>
                <a:lnTo>
                  <a:pt x="1038861" y="1556068"/>
                </a:lnTo>
                <a:lnTo>
                  <a:pt x="1035368" y="1555115"/>
                </a:lnTo>
                <a:lnTo>
                  <a:pt x="1032193" y="1553528"/>
                </a:lnTo>
                <a:lnTo>
                  <a:pt x="1029336" y="1551940"/>
                </a:lnTo>
                <a:lnTo>
                  <a:pt x="1026161" y="1550353"/>
                </a:lnTo>
                <a:lnTo>
                  <a:pt x="1023621" y="1548130"/>
                </a:lnTo>
                <a:lnTo>
                  <a:pt x="1021081" y="1545908"/>
                </a:lnTo>
                <a:lnTo>
                  <a:pt x="1018858" y="1543368"/>
                </a:lnTo>
                <a:lnTo>
                  <a:pt x="1016636" y="1540828"/>
                </a:lnTo>
                <a:lnTo>
                  <a:pt x="1014731" y="1537653"/>
                </a:lnTo>
                <a:lnTo>
                  <a:pt x="1013461" y="1534795"/>
                </a:lnTo>
                <a:lnTo>
                  <a:pt x="1011873" y="1531620"/>
                </a:lnTo>
                <a:lnTo>
                  <a:pt x="1010921" y="1528128"/>
                </a:lnTo>
                <a:lnTo>
                  <a:pt x="1009651" y="1524635"/>
                </a:lnTo>
                <a:lnTo>
                  <a:pt x="1009016" y="1520825"/>
                </a:lnTo>
                <a:lnTo>
                  <a:pt x="1008381" y="1516698"/>
                </a:lnTo>
                <a:lnTo>
                  <a:pt x="1008063" y="1512888"/>
                </a:lnTo>
                <a:lnTo>
                  <a:pt x="1008063" y="1504315"/>
                </a:lnTo>
                <a:lnTo>
                  <a:pt x="1008698" y="1495108"/>
                </a:lnTo>
                <a:lnTo>
                  <a:pt x="1009968" y="1485265"/>
                </a:lnTo>
                <a:lnTo>
                  <a:pt x="1012191" y="1475105"/>
                </a:lnTo>
                <a:lnTo>
                  <a:pt x="1015366" y="1463993"/>
                </a:lnTo>
                <a:lnTo>
                  <a:pt x="1018858" y="1452563"/>
                </a:lnTo>
                <a:lnTo>
                  <a:pt x="1023303" y="1440815"/>
                </a:lnTo>
                <a:lnTo>
                  <a:pt x="1028383" y="1428750"/>
                </a:lnTo>
                <a:lnTo>
                  <a:pt x="1034098" y="1416050"/>
                </a:lnTo>
                <a:lnTo>
                  <a:pt x="1040448" y="1402715"/>
                </a:lnTo>
                <a:lnTo>
                  <a:pt x="1047751" y="1389063"/>
                </a:lnTo>
                <a:lnTo>
                  <a:pt x="1055688" y="1375410"/>
                </a:lnTo>
                <a:lnTo>
                  <a:pt x="1063943" y="1360805"/>
                </a:lnTo>
                <a:lnTo>
                  <a:pt x="1073151" y="1346518"/>
                </a:lnTo>
                <a:lnTo>
                  <a:pt x="1082676" y="1331595"/>
                </a:lnTo>
                <a:lnTo>
                  <a:pt x="1093153" y="1316673"/>
                </a:lnTo>
                <a:lnTo>
                  <a:pt x="1103948" y="1301115"/>
                </a:lnTo>
                <a:lnTo>
                  <a:pt x="1115378" y="1285875"/>
                </a:lnTo>
                <a:lnTo>
                  <a:pt x="1127443" y="1270000"/>
                </a:lnTo>
                <a:lnTo>
                  <a:pt x="1139826" y="1254125"/>
                </a:lnTo>
                <a:lnTo>
                  <a:pt x="1153161" y="1238568"/>
                </a:lnTo>
                <a:lnTo>
                  <a:pt x="1166813" y="1222375"/>
                </a:lnTo>
                <a:lnTo>
                  <a:pt x="1180783" y="1206183"/>
                </a:lnTo>
                <a:lnTo>
                  <a:pt x="1195388" y="1189990"/>
                </a:lnTo>
                <a:lnTo>
                  <a:pt x="1210311" y="1173798"/>
                </a:lnTo>
                <a:lnTo>
                  <a:pt x="1225868" y="1157288"/>
                </a:lnTo>
                <a:lnTo>
                  <a:pt x="1242061" y="1141413"/>
                </a:lnTo>
                <a:lnTo>
                  <a:pt x="1257936" y="1125538"/>
                </a:lnTo>
                <a:lnTo>
                  <a:pt x="1275081" y="1110298"/>
                </a:lnTo>
                <a:lnTo>
                  <a:pt x="1291908" y="1096010"/>
                </a:lnTo>
                <a:lnTo>
                  <a:pt x="1308736" y="1082358"/>
                </a:lnTo>
                <a:lnTo>
                  <a:pt x="1325881" y="1069340"/>
                </a:lnTo>
                <a:lnTo>
                  <a:pt x="1343026" y="1056958"/>
                </a:lnTo>
                <a:lnTo>
                  <a:pt x="1360488" y="1045210"/>
                </a:lnTo>
                <a:lnTo>
                  <a:pt x="1377633" y="1034098"/>
                </a:lnTo>
                <a:lnTo>
                  <a:pt x="1394778" y="1023620"/>
                </a:lnTo>
                <a:lnTo>
                  <a:pt x="1412241" y="1013460"/>
                </a:lnTo>
                <a:lnTo>
                  <a:pt x="1429068" y="1004570"/>
                </a:lnTo>
                <a:lnTo>
                  <a:pt x="1445578" y="995680"/>
                </a:lnTo>
                <a:lnTo>
                  <a:pt x="1462088" y="987425"/>
                </a:lnTo>
                <a:lnTo>
                  <a:pt x="1477646" y="979805"/>
                </a:lnTo>
                <a:lnTo>
                  <a:pt x="1493521" y="972820"/>
                </a:lnTo>
                <a:lnTo>
                  <a:pt x="1508443" y="966153"/>
                </a:lnTo>
                <a:lnTo>
                  <a:pt x="1523366" y="960438"/>
                </a:lnTo>
                <a:lnTo>
                  <a:pt x="1537653" y="954723"/>
                </a:lnTo>
                <a:lnTo>
                  <a:pt x="1563688" y="944880"/>
                </a:lnTo>
                <a:lnTo>
                  <a:pt x="1587183" y="936943"/>
                </a:lnTo>
                <a:lnTo>
                  <a:pt x="1607186" y="931228"/>
                </a:lnTo>
                <a:lnTo>
                  <a:pt x="1623696" y="926465"/>
                </a:lnTo>
                <a:lnTo>
                  <a:pt x="1635761" y="922973"/>
                </a:lnTo>
                <a:lnTo>
                  <a:pt x="1646238" y="920750"/>
                </a:lnTo>
                <a:close/>
                <a:moveTo>
                  <a:pt x="0" y="920750"/>
                </a:moveTo>
                <a:lnTo>
                  <a:pt x="10160" y="922973"/>
                </a:lnTo>
                <a:lnTo>
                  <a:pt x="22225" y="926465"/>
                </a:lnTo>
                <a:lnTo>
                  <a:pt x="38735" y="931228"/>
                </a:lnTo>
                <a:lnTo>
                  <a:pt x="59055" y="936943"/>
                </a:lnTo>
                <a:lnTo>
                  <a:pt x="82550" y="944880"/>
                </a:lnTo>
                <a:lnTo>
                  <a:pt x="108585" y="954723"/>
                </a:lnTo>
                <a:lnTo>
                  <a:pt x="122873" y="960438"/>
                </a:lnTo>
                <a:lnTo>
                  <a:pt x="137477" y="966153"/>
                </a:lnTo>
                <a:lnTo>
                  <a:pt x="152718" y="972820"/>
                </a:lnTo>
                <a:lnTo>
                  <a:pt x="167958" y="979805"/>
                </a:lnTo>
                <a:lnTo>
                  <a:pt x="184150" y="987425"/>
                </a:lnTo>
                <a:lnTo>
                  <a:pt x="200660" y="995680"/>
                </a:lnTo>
                <a:lnTo>
                  <a:pt x="217170" y="1004570"/>
                </a:lnTo>
                <a:lnTo>
                  <a:pt x="233998" y="1013460"/>
                </a:lnTo>
                <a:lnTo>
                  <a:pt x="251143" y="1023620"/>
                </a:lnTo>
                <a:lnTo>
                  <a:pt x="268605" y="1034098"/>
                </a:lnTo>
                <a:lnTo>
                  <a:pt x="285750" y="1045210"/>
                </a:lnTo>
                <a:lnTo>
                  <a:pt x="302895" y="1056958"/>
                </a:lnTo>
                <a:lnTo>
                  <a:pt x="320040" y="1069340"/>
                </a:lnTo>
                <a:lnTo>
                  <a:pt x="337503" y="1082358"/>
                </a:lnTo>
                <a:lnTo>
                  <a:pt x="354330" y="1096010"/>
                </a:lnTo>
                <a:lnTo>
                  <a:pt x="371158" y="1110298"/>
                </a:lnTo>
                <a:lnTo>
                  <a:pt x="387985" y="1125538"/>
                </a:lnTo>
                <a:lnTo>
                  <a:pt x="404178" y="1141413"/>
                </a:lnTo>
                <a:lnTo>
                  <a:pt x="420370" y="1157288"/>
                </a:lnTo>
                <a:lnTo>
                  <a:pt x="435610" y="1173798"/>
                </a:lnTo>
                <a:lnTo>
                  <a:pt x="450850" y="1189990"/>
                </a:lnTo>
                <a:lnTo>
                  <a:pt x="465455" y="1206183"/>
                </a:lnTo>
                <a:lnTo>
                  <a:pt x="479425" y="1222375"/>
                </a:lnTo>
                <a:lnTo>
                  <a:pt x="493078" y="1238568"/>
                </a:lnTo>
                <a:lnTo>
                  <a:pt x="506095" y="1254125"/>
                </a:lnTo>
                <a:lnTo>
                  <a:pt x="518478" y="1270000"/>
                </a:lnTo>
                <a:lnTo>
                  <a:pt x="530860" y="1285875"/>
                </a:lnTo>
                <a:lnTo>
                  <a:pt x="541973" y="1301115"/>
                </a:lnTo>
                <a:lnTo>
                  <a:pt x="553085" y="1316673"/>
                </a:lnTo>
                <a:lnTo>
                  <a:pt x="563245" y="1331595"/>
                </a:lnTo>
                <a:lnTo>
                  <a:pt x="572770" y="1346518"/>
                </a:lnTo>
                <a:lnTo>
                  <a:pt x="581978" y="1360805"/>
                </a:lnTo>
                <a:lnTo>
                  <a:pt x="590550" y="1375410"/>
                </a:lnTo>
                <a:lnTo>
                  <a:pt x="598170" y="1389063"/>
                </a:lnTo>
                <a:lnTo>
                  <a:pt x="605473" y="1402715"/>
                </a:lnTo>
                <a:lnTo>
                  <a:pt x="612140" y="1416050"/>
                </a:lnTo>
                <a:lnTo>
                  <a:pt x="617538" y="1428750"/>
                </a:lnTo>
                <a:lnTo>
                  <a:pt x="622618" y="1440815"/>
                </a:lnTo>
                <a:lnTo>
                  <a:pt x="627063" y="1452563"/>
                </a:lnTo>
                <a:lnTo>
                  <a:pt x="630873" y="1463993"/>
                </a:lnTo>
                <a:lnTo>
                  <a:pt x="633730" y="1475105"/>
                </a:lnTo>
                <a:lnTo>
                  <a:pt x="635953" y="1485265"/>
                </a:lnTo>
                <a:lnTo>
                  <a:pt x="637540" y="1495108"/>
                </a:lnTo>
                <a:lnTo>
                  <a:pt x="638175" y="1504315"/>
                </a:lnTo>
                <a:lnTo>
                  <a:pt x="638175" y="1512888"/>
                </a:lnTo>
                <a:lnTo>
                  <a:pt x="637540" y="1516698"/>
                </a:lnTo>
                <a:lnTo>
                  <a:pt x="637223" y="1520825"/>
                </a:lnTo>
                <a:lnTo>
                  <a:pt x="636270" y="1524635"/>
                </a:lnTo>
                <a:lnTo>
                  <a:pt x="635318" y="1528128"/>
                </a:lnTo>
                <a:lnTo>
                  <a:pt x="634048" y="1531620"/>
                </a:lnTo>
                <a:lnTo>
                  <a:pt x="632778" y="1534795"/>
                </a:lnTo>
                <a:lnTo>
                  <a:pt x="631190" y="1537653"/>
                </a:lnTo>
                <a:lnTo>
                  <a:pt x="629285" y="1540828"/>
                </a:lnTo>
                <a:lnTo>
                  <a:pt x="627063" y="1543368"/>
                </a:lnTo>
                <a:lnTo>
                  <a:pt x="624840" y="1545908"/>
                </a:lnTo>
                <a:lnTo>
                  <a:pt x="622300" y="1548130"/>
                </a:lnTo>
                <a:lnTo>
                  <a:pt x="619760" y="1550353"/>
                </a:lnTo>
                <a:lnTo>
                  <a:pt x="616903" y="1551940"/>
                </a:lnTo>
                <a:lnTo>
                  <a:pt x="614045" y="1553528"/>
                </a:lnTo>
                <a:lnTo>
                  <a:pt x="610553" y="1555115"/>
                </a:lnTo>
                <a:lnTo>
                  <a:pt x="607378" y="1556068"/>
                </a:lnTo>
                <a:lnTo>
                  <a:pt x="603568" y="1557338"/>
                </a:lnTo>
                <a:lnTo>
                  <a:pt x="600075" y="1557973"/>
                </a:lnTo>
                <a:lnTo>
                  <a:pt x="595948" y="1558290"/>
                </a:lnTo>
                <a:lnTo>
                  <a:pt x="591820" y="1558925"/>
                </a:lnTo>
                <a:lnTo>
                  <a:pt x="583565" y="1558925"/>
                </a:lnTo>
                <a:lnTo>
                  <a:pt x="574358" y="1558290"/>
                </a:lnTo>
                <a:lnTo>
                  <a:pt x="564515" y="1556703"/>
                </a:lnTo>
                <a:lnTo>
                  <a:pt x="554038" y="1554480"/>
                </a:lnTo>
                <a:lnTo>
                  <a:pt x="543243" y="1551623"/>
                </a:lnTo>
                <a:lnTo>
                  <a:pt x="531813" y="1548130"/>
                </a:lnTo>
                <a:lnTo>
                  <a:pt x="520065" y="1543685"/>
                </a:lnTo>
                <a:lnTo>
                  <a:pt x="508000" y="1538605"/>
                </a:lnTo>
                <a:lnTo>
                  <a:pt x="494983" y="1532890"/>
                </a:lnTo>
                <a:lnTo>
                  <a:pt x="481965" y="1526223"/>
                </a:lnTo>
                <a:lnTo>
                  <a:pt x="468313" y="1518920"/>
                </a:lnTo>
                <a:lnTo>
                  <a:pt x="454343" y="1511300"/>
                </a:lnTo>
                <a:lnTo>
                  <a:pt x="440055" y="1503045"/>
                </a:lnTo>
                <a:lnTo>
                  <a:pt x="425768" y="1493838"/>
                </a:lnTo>
                <a:lnTo>
                  <a:pt x="410845" y="1484313"/>
                </a:lnTo>
                <a:lnTo>
                  <a:pt x="395605" y="1473835"/>
                </a:lnTo>
                <a:lnTo>
                  <a:pt x="380683" y="1463040"/>
                </a:lnTo>
                <a:lnTo>
                  <a:pt x="364808" y="1451610"/>
                </a:lnTo>
                <a:lnTo>
                  <a:pt x="349250" y="1439545"/>
                </a:lnTo>
                <a:lnTo>
                  <a:pt x="333375" y="1426845"/>
                </a:lnTo>
                <a:lnTo>
                  <a:pt x="317500" y="1413828"/>
                </a:lnTo>
                <a:lnTo>
                  <a:pt x="301625" y="1400175"/>
                </a:lnTo>
                <a:lnTo>
                  <a:pt x="285433" y="1386205"/>
                </a:lnTo>
                <a:lnTo>
                  <a:pt x="269240" y="1371600"/>
                </a:lnTo>
                <a:lnTo>
                  <a:pt x="253048" y="1356678"/>
                </a:lnTo>
                <a:lnTo>
                  <a:pt x="236538" y="1341120"/>
                </a:lnTo>
                <a:lnTo>
                  <a:pt x="220345" y="1324928"/>
                </a:lnTo>
                <a:lnTo>
                  <a:pt x="204787" y="1308735"/>
                </a:lnTo>
                <a:lnTo>
                  <a:pt x="189548" y="1291908"/>
                </a:lnTo>
                <a:lnTo>
                  <a:pt x="175260" y="1275080"/>
                </a:lnTo>
                <a:lnTo>
                  <a:pt x="161290" y="1258253"/>
                </a:lnTo>
                <a:lnTo>
                  <a:pt x="148590" y="1241108"/>
                </a:lnTo>
                <a:lnTo>
                  <a:pt x="136208" y="1223645"/>
                </a:lnTo>
                <a:lnTo>
                  <a:pt x="124460" y="1206500"/>
                </a:lnTo>
                <a:lnTo>
                  <a:pt x="113347" y="1189355"/>
                </a:lnTo>
                <a:lnTo>
                  <a:pt x="102552" y="1172210"/>
                </a:lnTo>
                <a:lnTo>
                  <a:pt x="92710" y="1154748"/>
                </a:lnTo>
                <a:lnTo>
                  <a:pt x="83503" y="1137920"/>
                </a:lnTo>
                <a:lnTo>
                  <a:pt x="74930" y="1121410"/>
                </a:lnTo>
                <a:lnTo>
                  <a:pt x="66675" y="1104900"/>
                </a:lnTo>
                <a:lnTo>
                  <a:pt x="59055" y="1088708"/>
                </a:lnTo>
                <a:lnTo>
                  <a:pt x="52070" y="1073468"/>
                </a:lnTo>
                <a:lnTo>
                  <a:pt x="45403" y="1058228"/>
                </a:lnTo>
                <a:lnTo>
                  <a:pt x="39688" y="1043623"/>
                </a:lnTo>
                <a:lnTo>
                  <a:pt x="33655" y="1029335"/>
                </a:lnTo>
                <a:lnTo>
                  <a:pt x="24130" y="1002983"/>
                </a:lnTo>
                <a:lnTo>
                  <a:pt x="16193" y="979805"/>
                </a:lnTo>
                <a:lnTo>
                  <a:pt x="10160" y="959803"/>
                </a:lnTo>
                <a:lnTo>
                  <a:pt x="5398" y="943293"/>
                </a:lnTo>
                <a:lnTo>
                  <a:pt x="2223" y="931228"/>
                </a:lnTo>
                <a:lnTo>
                  <a:pt x="0" y="920750"/>
                </a:lnTo>
                <a:close/>
                <a:moveTo>
                  <a:pt x="831862" y="0"/>
                </a:moveTo>
                <a:lnTo>
                  <a:pt x="863017" y="35243"/>
                </a:lnTo>
                <a:lnTo>
                  <a:pt x="932004" y="113348"/>
                </a:lnTo>
                <a:lnTo>
                  <a:pt x="969200" y="155575"/>
                </a:lnTo>
                <a:lnTo>
                  <a:pt x="1002263" y="192405"/>
                </a:lnTo>
                <a:lnTo>
                  <a:pt x="1026742" y="219075"/>
                </a:lnTo>
                <a:lnTo>
                  <a:pt x="1034054" y="227013"/>
                </a:lnTo>
                <a:lnTo>
                  <a:pt x="1037869" y="230505"/>
                </a:lnTo>
                <a:lnTo>
                  <a:pt x="1246737" y="108903"/>
                </a:lnTo>
                <a:lnTo>
                  <a:pt x="1254685" y="126365"/>
                </a:lnTo>
                <a:lnTo>
                  <a:pt x="1261997" y="144145"/>
                </a:lnTo>
                <a:lnTo>
                  <a:pt x="1268355" y="162878"/>
                </a:lnTo>
                <a:lnTo>
                  <a:pt x="1274714" y="181928"/>
                </a:lnTo>
                <a:lnTo>
                  <a:pt x="1280754" y="201613"/>
                </a:lnTo>
                <a:lnTo>
                  <a:pt x="1286158" y="221615"/>
                </a:lnTo>
                <a:lnTo>
                  <a:pt x="1291245" y="241935"/>
                </a:lnTo>
                <a:lnTo>
                  <a:pt x="1295696" y="262573"/>
                </a:lnTo>
                <a:lnTo>
                  <a:pt x="1299193" y="283528"/>
                </a:lnTo>
                <a:lnTo>
                  <a:pt x="1303008" y="304483"/>
                </a:lnTo>
                <a:lnTo>
                  <a:pt x="1305869" y="325755"/>
                </a:lnTo>
                <a:lnTo>
                  <a:pt x="1308412" y="347345"/>
                </a:lnTo>
                <a:lnTo>
                  <a:pt x="1310320" y="368618"/>
                </a:lnTo>
                <a:lnTo>
                  <a:pt x="1311591" y="389890"/>
                </a:lnTo>
                <a:lnTo>
                  <a:pt x="1312545" y="411480"/>
                </a:lnTo>
                <a:lnTo>
                  <a:pt x="1312863" y="432435"/>
                </a:lnTo>
                <a:lnTo>
                  <a:pt x="1312545" y="447675"/>
                </a:lnTo>
                <a:lnTo>
                  <a:pt x="1312227" y="461963"/>
                </a:lnTo>
                <a:lnTo>
                  <a:pt x="1311591" y="476250"/>
                </a:lnTo>
                <a:lnTo>
                  <a:pt x="1310638" y="490538"/>
                </a:lnTo>
                <a:lnTo>
                  <a:pt x="1309366" y="504508"/>
                </a:lnTo>
                <a:lnTo>
                  <a:pt x="1307776" y="518478"/>
                </a:lnTo>
                <a:lnTo>
                  <a:pt x="1306187" y="531813"/>
                </a:lnTo>
                <a:lnTo>
                  <a:pt x="1303962" y="545465"/>
                </a:lnTo>
                <a:lnTo>
                  <a:pt x="1302054" y="558800"/>
                </a:lnTo>
                <a:lnTo>
                  <a:pt x="1299193" y="571500"/>
                </a:lnTo>
                <a:lnTo>
                  <a:pt x="1296650" y="584835"/>
                </a:lnTo>
                <a:lnTo>
                  <a:pt x="1293788" y="597218"/>
                </a:lnTo>
                <a:lnTo>
                  <a:pt x="1290609" y="609918"/>
                </a:lnTo>
                <a:lnTo>
                  <a:pt x="1287112" y="622300"/>
                </a:lnTo>
                <a:lnTo>
                  <a:pt x="1283615" y="634683"/>
                </a:lnTo>
                <a:lnTo>
                  <a:pt x="1279482" y="646430"/>
                </a:lnTo>
                <a:lnTo>
                  <a:pt x="1275349" y="658178"/>
                </a:lnTo>
                <a:lnTo>
                  <a:pt x="1270899" y="669925"/>
                </a:lnTo>
                <a:lnTo>
                  <a:pt x="1266766" y="681355"/>
                </a:lnTo>
                <a:lnTo>
                  <a:pt x="1261997" y="692468"/>
                </a:lnTo>
                <a:lnTo>
                  <a:pt x="1256593" y="703580"/>
                </a:lnTo>
                <a:lnTo>
                  <a:pt x="1251506" y="714375"/>
                </a:lnTo>
                <a:lnTo>
                  <a:pt x="1246101" y="724853"/>
                </a:lnTo>
                <a:lnTo>
                  <a:pt x="1240697" y="735648"/>
                </a:lnTo>
                <a:lnTo>
                  <a:pt x="1234657" y="745808"/>
                </a:lnTo>
                <a:lnTo>
                  <a:pt x="1228934" y="755650"/>
                </a:lnTo>
                <a:lnTo>
                  <a:pt x="1222576" y="765493"/>
                </a:lnTo>
                <a:lnTo>
                  <a:pt x="1215900" y="775018"/>
                </a:lnTo>
                <a:lnTo>
                  <a:pt x="1209859" y="784543"/>
                </a:lnTo>
                <a:lnTo>
                  <a:pt x="1202865" y="793750"/>
                </a:lnTo>
                <a:lnTo>
                  <a:pt x="1195871" y="802640"/>
                </a:lnTo>
                <a:lnTo>
                  <a:pt x="1188877" y="811530"/>
                </a:lnTo>
                <a:lnTo>
                  <a:pt x="1181565" y="820103"/>
                </a:lnTo>
                <a:lnTo>
                  <a:pt x="1173617" y="828675"/>
                </a:lnTo>
                <a:lnTo>
                  <a:pt x="1165988" y="836613"/>
                </a:lnTo>
                <a:lnTo>
                  <a:pt x="1158358" y="844868"/>
                </a:lnTo>
                <a:lnTo>
                  <a:pt x="1150092" y="852488"/>
                </a:lnTo>
                <a:lnTo>
                  <a:pt x="1142144" y="859790"/>
                </a:lnTo>
                <a:lnTo>
                  <a:pt x="1133561" y="867093"/>
                </a:lnTo>
                <a:lnTo>
                  <a:pt x="1125295" y="874395"/>
                </a:lnTo>
                <a:lnTo>
                  <a:pt x="1116711" y="881063"/>
                </a:lnTo>
                <a:lnTo>
                  <a:pt x="1108128" y="887730"/>
                </a:lnTo>
                <a:lnTo>
                  <a:pt x="1099226" y="894398"/>
                </a:lnTo>
                <a:lnTo>
                  <a:pt x="1090007" y="900430"/>
                </a:lnTo>
                <a:lnTo>
                  <a:pt x="1080787" y="906463"/>
                </a:lnTo>
                <a:lnTo>
                  <a:pt x="1071568" y="912178"/>
                </a:lnTo>
                <a:lnTo>
                  <a:pt x="1062030" y="917893"/>
                </a:lnTo>
                <a:lnTo>
                  <a:pt x="1052493" y="922973"/>
                </a:lnTo>
                <a:lnTo>
                  <a:pt x="1042638" y="928053"/>
                </a:lnTo>
                <a:lnTo>
                  <a:pt x="1032782" y="932816"/>
                </a:lnTo>
                <a:lnTo>
                  <a:pt x="1022927" y="937578"/>
                </a:lnTo>
                <a:lnTo>
                  <a:pt x="1012436" y="942023"/>
                </a:lnTo>
                <a:lnTo>
                  <a:pt x="1002581" y="946151"/>
                </a:lnTo>
                <a:lnTo>
                  <a:pt x="992407" y="949961"/>
                </a:lnTo>
                <a:lnTo>
                  <a:pt x="981598" y="953771"/>
                </a:lnTo>
                <a:lnTo>
                  <a:pt x="971107" y="956946"/>
                </a:lnTo>
                <a:lnTo>
                  <a:pt x="960298" y="960438"/>
                </a:lnTo>
                <a:lnTo>
                  <a:pt x="949807" y="963296"/>
                </a:lnTo>
                <a:lnTo>
                  <a:pt x="938998" y="965836"/>
                </a:lnTo>
                <a:lnTo>
                  <a:pt x="928189" y="968376"/>
                </a:lnTo>
                <a:lnTo>
                  <a:pt x="917062" y="970598"/>
                </a:lnTo>
                <a:lnTo>
                  <a:pt x="905617" y="972503"/>
                </a:lnTo>
                <a:lnTo>
                  <a:pt x="894490" y="974408"/>
                </a:lnTo>
                <a:lnTo>
                  <a:pt x="883363" y="975678"/>
                </a:lnTo>
                <a:lnTo>
                  <a:pt x="883363" y="1265556"/>
                </a:lnTo>
                <a:lnTo>
                  <a:pt x="882728" y="1271588"/>
                </a:lnTo>
                <a:lnTo>
                  <a:pt x="882092" y="1277621"/>
                </a:lnTo>
                <a:lnTo>
                  <a:pt x="880820" y="1283336"/>
                </a:lnTo>
                <a:lnTo>
                  <a:pt x="878595" y="1289051"/>
                </a:lnTo>
                <a:lnTo>
                  <a:pt x="876052" y="1294131"/>
                </a:lnTo>
                <a:lnTo>
                  <a:pt x="872872" y="1299211"/>
                </a:lnTo>
                <a:lnTo>
                  <a:pt x="869693" y="1303656"/>
                </a:lnTo>
                <a:lnTo>
                  <a:pt x="865560" y="1308101"/>
                </a:lnTo>
                <a:lnTo>
                  <a:pt x="861428" y="1311593"/>
                </a:lnTo>
                <a:lnTo>
                  <a:pt x="856659" y="1315403"/>
                </a:lnTo>
                <a:lnTo>
                  <a:pt x="851890" y="1318261"/>
                </a:lnTo>
                <a:lnTo>
                  <a:pt x="846486" y="1320801"/>
                </a:lnTo>
                <a:lnTo>
                  <a:pt x="841081" y="1322706"/>
                </a:lnTo>
                <a:lnTo>
                  <a:pt x="835359" y="1324293"/>
                </a:lnTo>
                <a:lnTo>
                  <a:pt x="829318" y="1325246"/>
                </a:lnTo>
                <a:lnTo>
                  <a:pt x="822960" y="1325563"/>
                </a:lnTo>
                <a:lnTo>
                  <a:pt x="817238" y="1325246"/>
                </a:lnTo>
                <a:lnTo>
                  <a:pt x="811197" y="1324293"/>
                </a:lnTo>
                <a:lnTo>
                  <a:pt x="805475" y="1322706"/>
                </a:lnTo>
                <a:lnTo>
                  <a:pt x="799752" y="1320801"/>
                </a:lnTo>
                <a:lnTo>
                  <a:pt x="794348" y="1318261"/>
                </a:lnTo>
                <a:lnTo>
                  <a:pt x="789579" y="1315403"/>
                </a:lnTo>
                <a:lnTo>
                  <a:pt x="784811" y="1311593"/>
                </a:lnTo>
                <a:lnTo>
                  <a:pt x="780678" y="1308101"/>
                </a:lnTo>
                <a:lnTo>
                  <a:pt x="776863" y="1303656"/>
                </a:lnTo>
                <a:lnTo>
                  <a:pt x="773366" y="1299211"/>
                </a:lnTo>
                <a:lnTo>
                  <a:pt x="770505" y="1294131"/>
                </a:lnTo>
                <a:lnTo>
                  <a:pt x="767961" y="1289051"/>
                </a:lnTo>
                <a:lnTo>
                  <a:pt x="765736" y="1283336"/>
                </a:lnTo>
                <a:lnTo>
                  <a:pt x="764146" y="1277621"/>
                </a:lnTo>
                <a:lnTo>
                  <a:pt x="763511" y="1271588"/>
                </a:lnTo>
                <a:lnTo>
                  <a:pt x="763193" y="1265556"/>
                </a:lnTo>
                <a:lnTo>
                  <a:pt x="763193" y="975678"/>
                </a:lnTo>
                <a:lnTo>
                  <a:pt x="751748" y="974408"/>
                </a:lnTo>
                <a:lnTo>
                  <a:pt x="740621" y="972503"/>
                </a:lnTo>
                <a:lnTo>
                  <a:pt x="729494" y="970598"/>
                </a:lnTo>
                <a:lnTo>
                  <a:pt x="718367" y="968376"/>
                </a:lnTo>
                <a:lnTo>
                  <a:pt x="707240" y="965836"/>
                </a:lnTo>
                <a:lnTo>
                  <a:pt x="696749" y="963296"/>
                </a:lnTo>
                <a:lnTo>
                  <a:pt x="685940" y="960438"/>
                </a:lnTo>
                <a:lnTo>
                  <a:pt x="675449" y="956946"/>
                </a:lnTo>
                <a:lnTo>
                  <a:pt x="664640" y="953771"/>
                </a:lnTo>
                <a:lnTo>
                  <a:pt x="654149" y="949961"/>
                </a:lnTo>
                <a:lnTo>
                  <a:pt x="643658" y="946151"/>
                </a:lnTo>
                <a:lnTo>
                  <a:pt x="633802" y="942023"/>
                </a:lnTo>
                <a:lnTo>
                  <a:pt x="623629" y="937578"/>
                </a:lnTo>
                <a:lnTo>
                  <a:pt x="613774" y="932816"/>
                </a:lnTo>
                <a:lnTo>
                  <a:pt x="603918" y="928053"/>
                </a:lnTo>
                <a:lnTo>
                  <a:pt x="593745" y="922973"/>
                </a:lnTo>
                <a:lnTo>
                  <a:pt x="584208" y="917893"/>
                </a:lnTo>
                <a:lnTo>
                  <a:pt x="574671" y="912178"/>
                </a:lnTo>
                <a:lnTo>
                  <a:pt x="565451" y="906463"/>
                </a:lnTo>
                <a:lnTo>
                  <a:pt x="556550" y="900430"/>
                </a:lnTo>
                <a:lnTo>
                  <a:pt x="547330" y="894398"/>
                </a:lnTo>
                <a:lnTo>
                  <a:pt x="538429" y="887730"/>
                </a:lnTo>
                <a:lnTo>
                  <a:pt x="529527" y="881063"/>
                </a:lnTo>
                <a:lnTo>
                  <a:pt x="521261" y="874395"/>
                </a:lnTo>
                <a:lnTo>
                  <a:pt x="512360" y="867093"/>
                </a:lnTo>
                <a:lnTo>
                  <a:pt x="504412" y="859790"/>
                </a:lnTo>
                <a:lnTo>
                  <a:pt x="496146" y="852488"/>
                </a:lnTo>
                <a:lnTo>
                  <a:pt x="488198" y="844868"/>
                </a:lnTo>
                <a:lnTo>
                  <a:pt x="479933" y="836613"/>
                </a:lnTo>
                <a:lnTo>
                  <a:pt x="472621" y="828675"/>
                </a:lnTo>
                <a:lnTo>
                  <a:pt x="464991" y="820103"/>
                </a:lnTo>
                <a:lnTo>
                  <a:pt x="457679" y="811530"/>
                </a:lnTo>
                <a:lnTo>
                  <a:pt x="450685" y="802640"/>
                </a:lnTo>
                <a:lnTo>
                  <a:pt x="443691" y="793750"/>
                </a:lnTo>
                <a:lnTo>
                  <a:pt x="436697" y="784543"/>
                </a:lnTo>
                <a:lnTo>
                  <a:pt x="430020" y="775018"/>
                </a:lnTo>
                <a:lnTo>
                  <a:pt x="423980" y="765493"/>
                </a:lnTo>
                <a:lnTo>
                  <a:pt x="417622" y="755650"/>
                </a:lnTo>
                <a:lnTo>
                  <a:pt x="411581" y="745808"/>
                </a:lnTo>
                <a:lnTo>
                  <a:pt x="405859" y="735648"/>
                </a:lnTo>
                <a:lnTo>
                  <a:pt x="399819" y="724853"/>
                </a:lnTo>
                <a:lnTo>
                  <a:pt x="394732" y="714375"/>
                </a:lnTo>
                <a:lnTo>
                  <a:pt x="389646" y="703580"/>
                </a:lnTo>
                <a:lnTo>
                  <a:pt x="384559" y="692468"/>
                </a:lnTo>
                <a:lnTo>
                  <a:pt x="379790" y="681355"/>
                </a:lnTo>
                <a:lnTo>
                  <a:pt x="375022" y="669925"/>
                </a:lnTo>
                <a:lnTo>
                  <a:pt x="370889" y="658178"/>
                </a:lnTo>
                <a:lnTo>
                  <a:pt x="366438" y="646430"/>
                </a:lnTo>
                <a:lnTo>
                  <a:pt x="362941" y="634683"/>
                </a:lnTo>
                <a:lnTo>
                  <a:pt x="359126" y="622300"/>
                </a:lnTo>
                <a:lnTo>
                  <a:pt x="355629" y="609918"/>
                </a:lnTo>
                <a:lnTo>
                  <a:pt x="352450" y="597218"/>
                </a:lnTo>
                <a:lnTo>
                  <a:pt x="349589" y="584835"/>
                </a:lnTo>
                <a:lnTo>
                  <a:pt x="346727" y="571500"/>
                </a:lnTo>
                <a:lnTo>
                  <a:pt x="344184" y="558800"/>
                </a:lnTo>
                <a:lnTo>
                  <a:pt x="341959" y="545465"/>
                </a:lnTo>
                <a:lnTo>
                  <a:pt x="340051" y="531813"/>
                </a:lnTo>
                <a:lnTo>
                  <a:pt x="338144" y="518478"/>
                </a:lnTo>
                <a:lnTo>
                  <a:pt x="336872" y="504508"/>
                </a:lnTo>
                <a:lnTo>
                  <a:pt x="335600" y="490538"/>
                </a:lnTo>
                <a:lnTo>
                  <a:pt x="334647" y="476250"/>
                </a:lnTo>
                <a:lnTo>
                  <a:pt x="334329" y="461963"/>
                </a:lnTo>
                <a:lnTo>
                  <a:pt x="334011" y="447675"/>
                </a:lnTo>
                <a:lnTo>
                  <a:pt x="333375" y="432435"/>
                </a:lnTo>
                <a:lnTo>
                  <a:pt x="334011" y="409575"/>
                </a:lnTo>
                <a:lnTo>
                  <a:pt x="334965" y="387033"/>
                </a:lnTo>
                <a:lnTo>
                  <a:pt x="336554" y="364808"/>
                </a:lnTo>
                <a:lnTo>
                  <a:pt x="339097" y="342900"/>
                </a:lnTo>
                <a:lnTo>
                  <a:pt x="341959" y="321628"/>
                </a:lnTo>
                <a:lnTo>
                  <a:pt x="345456" y="300990"/>
                </a:lnTo>
                <a:lnTo>
                  <a:pt x="349589" y="280670"/>
                </a:lnTo>
                <a:lnTo>
                  <a:pt x="354357" y="260668"/>
                </a:lnTo>
                <a:lnTo>
                  <a:pt x="360080" y="240665"/>
                </a:lnTo>
                <a:lnTo>
                  <a:pt x="365802" y="221298"/>
                </a:lnTo>
                <a:lnTo>
                  <a:pt x="372478" y="201930"/>
                </a:lnTo>
                <a:lnTo>
                  <a:pt x="379472" y="182880"/>
                </a:lnTo>
                <a:lnTo>
                  <a:pt x="387102" y="164148"/>
                </a:lnTo>
                <a:lnTo>
                  <a:pt x="395050" y="145733"/>
                </a:lnTo>
                <a:lnTo>
                  <a:pt x="403952" y="127000"/>
                </a:lnTo>
                <a:lnTo>
                  <a:pt x="413171" y="108903"/>
                </a:lnTo>
                <a:lnTo>
                  <a:pt x="608687" y="213678"/>
                </a:lnTo>
                <a:lnTo>
                  <a:pt x="831862" y="0"/>
                </a:lnTo>
                <a:close/>
              </a:path>
            </a:pathLst>
          </a:custGeom>
          <a:solidFill>
            <a:srgbClr val="33998D"/>
          </a:solidFill>
          <a:ln w="9525">
            <a:solidFill>
              <a:schemeClr val="bg1"/>
            </a:solidFill>
            <a:round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00" dirty="0">
              <a:solidFill>
                <a:srgbClr val="FFFFFF"/>
              </a:solidFill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6580505" y="2362835"/>
            <a:ext cx="4570730" cy="24098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7355" y="1471295"/>
            <a:ext cx="398145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/>
      <p:bldP spid="5" grpId="1" animBg="1"/>
      <p:bldP spid="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雷锋PPT网 www.lfppt.com"/>
          <p:cNvSpPr/>
          <p:nvPr/>
        </p:nvSpPr>
        <p:spPr>
          <a:xfrm>
            <a:off x="1338580" y="2321560"/>
            <a:ext cx="5373370" cy="2214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 </a:t>
            </a:r>
            <a:r>
              <a:rPr lang="zh-CN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第 四 ，嘗 試 各 種 </a:t>
            </a:r>
            <a:r>
              <a:rPr lang="zh-TW" altLang="zh-CN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感 興 趣 的 事 情</a:t>
            </a:r>
            <a:endParaRPr lang="zh-CN" altLang="en-US" sz="20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      我 們 還 可 以 嘗 試 著 </a:t>
            </a: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做 些 自 己 喜 歡 的 活 動 ，例 如 聽 </a:t>
            </a:r>
            <a:r>
              <a:rPr lang="zh-CN" altLang="en-US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音 樂 </a:t>
            </a: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、畫 圖 、看 書 、看 電 影 、彈 奏 樂 器 、運 動 </a:t>
            </a:r>
            <a:r>
              <a:rPr lang="en-US" altLang="zh-TW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...</a:t>
            </a: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等 。</a:t>
            </a:r>
            <a:endParaRPr lang="zh-TW" altLang="zh-CN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  <a:p>
            <a:pPr>
              <a:lnSpc>
                <a:spcPct val="150000"/>
              </a:lnSpc>
            </a:pPr>
            <a:r>
              <a:rPr lang="zh-TW" altLang="zh-CN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你 會 發 現 ，日 子 過 得 美 好 而 充 實 喔 ！</a:t>
            </a:r>
            <a:endParaRPr lang="zh-TW" altLang="zh-CN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335" y="2089177"/>
            <a:ext cx="3942692" cy="3730015"/>
          </a:xfrm>
          <a:prstGeom prst="rect">
            <a:avLst/>
          </a:prstGeom>
        </p:spPr>
      </p:pic>
      <p:sp>
        <p:nvSpPr>
          <p:cNvPr id="5" name="自由图形"/>
          <p:cNvSpPr/>
          <p:nvPr/>
        </p:nvSpPr>
        <p:spPr bwMode="auto">
          <a:xfrm>
            <a:off x="868922" y="2159034"/>
            <a:ext cx="666066" cy="630543"/>
          </a:xfrm>
          <a:custGeom>
            <a:avLst/>
            <a:gdLst/>
            <a:ahLst/>
            <a:cxnLst/>
            <a:rect l="0" t="0" r="r" b="b"/>
            <a:pathLst>
              <a:path w="1646238" h="1558925">
                <a:moveTo>
                  <a:pt x="1646238" y="920750"/>
                </a:moveTo>
                <a:lnTo>
                  <a:pt x="1644016" y="931228"/>
                </a:lnTo>
                <a:lnTo>
                  <a:pt x="1640523" y="943293"/>
                </a:lnTo>
                <a:lnTo>
                  <a:pt x="1635761" y="959803"/>
                </a:lnTo>
                <a:lnTo>
                  <a:pt x="1629728" y="979805"/>
                </a:lnTo>
                <a:lnTo>
                  <a:pt x="1621791" y="1002983"/>
                </a:lnTo>
                <a:lnTo>
                  <a:pt x="1612266" y="1029335"/>
                </a:lnTo>
                <a:lnTo>
                  <a:pt x="1606551" y="1043623"/>
                </a:lnTo>
                <a:lnTo>
                  <a:pt x="1600518" y="1058228"/>
                </a:lnTo>
                <a:lnTo>
                  <a:pt x="1593851" y="1073468"/>
                </a:lnTo>
                <a:lnTo>
                  <a:pt x="1587183" y="1088708"/>
                </a:lnTo>
                <a:lnTo>
                  <a:pt x="1579246" y="1104900"/>
                </a:lnTo>
                <a:lnTo>
                  <a:pt x="1571308" y="1121410"/>
                </a:lnTo>
                <a:lnTo>
                  <a:pt x="1562418" y="1137920"/>
                </a:lnTo>
                <a:lnTo>
                  <a:pt x="1553211" y="1154748"/>
                </a:lnTo>
                <a:lnTo>
                  <a:pt x="1543368" y="1172210"/>
                </a:lnTo>
                <a:lnTo>
                  <a:pt x="1532891" y="1189355"/>
                </a:lnTo>
                <a:lnTo>
                  <a:pt x="1521778" y="1206500"/>
                </a:lnTo>
                <a:lnTo>
                  <a:pt x="1510031" y="1223645"/>
                </a:lnTo>
                <a:lnTo>
                  <a:pt x="1497648" y="1241108"/>
                </a:lnTo>
                <a:lnTo>
                  <a:pt x="1484631" y="1258253"/>
                </a:lnTo>
                <a:lnTo>
                  <a:pt x="1470661" y="1275080"/>
                </a:lnTo>
                <a:lnTo>
                  <a:pt x="1456373" y="1291908"/>
                </a:lnTo>
                <a:lnTo>
                  <a:pt x="1441451" y="1308735"/>
                </a:lnTo>
                <a:lnTo>
                  <a:pt x="1425576" y="1324928"/>
                </a:lnTo>
                <a:lnTo>
                  <a:pt x="1409383" y="1341120"/>
                </a:lnTo>
                <a:lnTo>
                  <a:pt x="1392873" y="1356678"/>
                </a:lnTo>
                <a:lnTo>
                  <a:pt x="1376998" y="1371600"/>
                </a:lnTo>
                <a:lnTo>
                  <a:pt x="1360806" y="1386205"/>
                </a:lnTo>
                <a:lnTo>
                  <a:pt x="1344613" y="1400175"/>
                </a:lnTo>
                <a:lnTo>
                  <a:pt x="1328421" y="1413828"/>
                </a:lnTo>
                <a:lnTo>
                  <a:pt x="1312546" y="1426845"/>
                </a:lnTo>
                <a:lnTo>
                  <a:pt x="1296671" y="1439545"/>
                </a:lnTo>
                <a:lnTo>
                  <a:pt x="1281113" y="1451610"/>
                </a:lnTo>
                <a:lnTo>
                  <a:pt x="1265238" y="1463040"/>
                </a:lnTo>
                <a:lnTo>
                  <a:pt x="1250316" y="1473835"/>
                </a:lnTo>
                <a:lnTo>
                  <a:pt x="1235393" y="1484313"/>
                </a:lnTo>
                <a:lnTo>
                  <a:pt x="1220153" y="1493838"/>
                </a:lnTo>
                <a:lnTo>
                  <a:pt x="1205866" y="1503045"/>
                </a:lnTo>
                <a:lnTo>
                  <a:pt x="1191578" y="1511300"/>
                </a:lnTo>
                <a:lnTo>
                  <a:pt x="1177608" y="1518920"/>
                </a:lnTo>
                <a:lnTo>
                  <a:pt x="1164273" y="1526223"/>
                </a:lnTo>
                <a:lnTo>
                  <a:pt x="1150938" y="1532890"/>
                </a:lnTo>
                <a:lnTo>
                  <a:pt x="1138238" y="1538605"/>
                </a:lnTo>
                <a:lnTo>
                  <a:pt x="1126173" y="1543685"/>
                </a:lnTo>
                <a:lnTo>
                  <a:pt x="1113791" y="1548130"/>
                </a:lnTo>
                <a:lnTo>
                  <a:pt x="1102678" y="1551623"/>
                </a:lnTo>
                <a:lnTo>
                  <a:pt x="1091883" y="1554480"/>
                </a:lnTo>
                <a:lnTo>
                  <a:pt x="1081723" y="1556703"/>
                </a:lnTo>
                <a:lnTo>
                  <a:pt x="1071881" y="1558290"/>
                </a:lnTo>
                <a:lnTo>
                  <a:pt x="1062673" y="1558925"/>
                </a:lnTo>
                <a:lnTo>
                  <a:pt x="1054101" y="1558925"/>
                </a:lnTo>
                <a:lnTo>
                  <a:pt x="1049973" y="1558290"/>
                </a:lnTo>
                <a:lnTo>
                  <a:pt x="1046163" y="1557973"/>
                </a:lnTo>
                <a:lnTo>
                  <a:pt x="1042353" y="1557338"/>
                </a:lnTo>
                <a:lnTo>
                  <a:pt x="1038861" y="1556068"/>
                </a:lnTo>
                <a:lnTo>
                  <a:pt x="1035368" y="1555115"/>
                </a:lnTo>
                <a:lnTo>
                  <a:pt x="1032193" y="1553528"/>
                </a:lnTo>
                <a:lnTo>
                  <a:pt x="1029336" y="1551940"/>
                </a:lnTo>
                <a:lnTo>
                  <a:pt x="1026161" y="1550353"/>
                </a:lnTo>
                <a:lnTo>
                  <a:pt x="1023621" y="1548130"/>
                </a:lnTo>
                <a:lnTo>
                  <a:pt x="1021081" y="1545908"/>
                </a:lnTo>
                <a:lnTo>
                  <a:pt x="1018858" y="1543368"/>
                </a:lnTo>
                <a:lnTo>
                  <a:pt x="1016636" y="1540828"/>
                </a:lnTo>
                <a:lnTo>
                  <a:pt x="1014731" y="1537653"/>
                </a:lnTo>
                <a:lnTo>
                  <a:pt x="1013461" y="1534795"/>
                </a:lnTo>
                <a:lnTo>
                  <a:pt x="1011873" y="1531620"/>
                </a:lnTo>
                <a:lnTo>
                  <a:pt x="1010921" y="1528128"/>
                </a:lnTo>
                <a:lnTo>
                  <a:pt x="1009651" y="1524635"/>
                </a:lnTo>
                <a:lnTo>
                  <a:pt x="1009016" y="1520825"/>
                </a:lnTo>
                <a:lnTo>
                  <a:pt x="1008381" y="1516698"/>
                </a:lnTo>
                <a:lnTo>
                  <a:pt x="1008063" y="1512888"/>
                </a:lnTo>
                <a:lnTo>
                  <a:pt x="1008063" y="1504315"/>
                </a:lnTo>
                <a:lnTo>
                  <a:pt x="1008698" y="1495108"/>
                </a:lnTo>
                <a:lnTo>
                  <a:pt x="1009968" y="1485265"/>
                </a:lnTo>
                <a:lnTo>
                  <a:pt x="1012191" y="1475105"/>
                </a:lnTo>
                <a:lnTo>
                  <a:pt x="1015366" y="1463993"/>
                </a:lnTo>
                <a:lnTo>
                  <a:pt x="1018858" y="1452563"/>
                </a:lnTo>
                <a:lnTo>
                  <a:pt x="1023303" y="1440815"/>
                </a:lnTo>
                <a:lnTo>
                  <a:pt x="1028383" y="1428750"/>
                </a:lnTo>
                <a:lnTo>
                  <a:pt x="1034098" y="1416050"/>
                </a:lnTo>
                <a:lnTo>
                  <a:pt x="1040448" y="1402715"/>
                </a:lnTo>
                <a:lnTo>
                  <a:pt x="1047751" y="1389063"/>
                </a:lnTo>
                <a:lnTo>
                  <a:pt x="1055688" y="1375410"/>
                </a:lnTo>
                <a:lnTo>
                  <a:pt x="1063943" y="1360805"/>
                </a:lnTo>
                <a:lnTo>
                  <a:pt x="1073151" y="1346518"/>
                </a:lnTo>
                <a:lnTo>
                  <a:pt x="1082676" y="1331595"/>
                </a:lnTo>
                <a:lnTo>
                  <a:pt x="1093153" y="1316673"/>
                </a:lnTo>
                <a:lnTo>
                  <a:pt x="1103948" y="1301115"/>
                </a:lnTo>
                <a:lnTo>
                  <a:pt x="1115378" y="1285875"/>
                </a:lnTo>
                <a:lnTo>
                  <a:pt x="1127443" y="1270000"/>
                </a:lnTo>
                <a:lnTo>
                  <a:pt x="1139826" y="1254125"/>
                </a:lnTo>
                <a:lnTo>
                  <a:pt x="1153161" y="1238568"/>
                </a:lnTo>
                <a:lnTo>
                  <a:pt x="1166813" y="1222375"/>
                </a:lnTo>
                <a:lnTo>
                  <a:pt x="1180783" y="1206183"/>
                </a:lnTo>
                <a:lnTo>
                  <a:pt x="1195388" y="1189990"/>
                </a:lnTo>
                <a:lnTo>
                  <a:pt x="1210311" y="1173798"/>
                </a:lnTo>
                <a:lnTo>
                  <a:pt x="1225868" y="1157288"/>
                </a:lnTo>
                <a:lnTo>
                  <a:pt x="1242061" y="1141413"/>
                </a:lnTo>
                <a:lnTo>
                  <a:pt x="1257936" y="1125538"/>
                </a:lnTo>
                <a:lnTo>
                  <a:pt x="1275081" y="1110298"/>
                </a:lnTo>
                <a:lnTo>
                  <a:pt x="1291908" y="1096010"/>
                </a:lnTo>
                <a:lnTo>
                  <a:pt x="1308736" y="1082358"/>
                </a:lnTo>
                <a:lnTo>
                  <a:pt x="1325881" y="1069340"/>
                </a:lnTo>
                <a:lnTo>
                  <a:pt x="1343026" y="1056958"/>
                </a:lnTo>
                <a:lnTo>
                  <a:pt x="1360488" y="1045210"/>
                </a:lnTo>
                <a:lnTo>
                  <a:pt x="1377633" y="1034098"/>
                </a:lnTo>
                <a:lnTo>
                  <a:pt x="1394778" y="1023620"/>
                </a:lnTo>
                <a:lnTo>
                  <a:pt x="1412241" y="1013460"/>
                </a:lnTo>
                <a:lnTo>
                  <a:pt x="1429068" y="1004570"/>
                </a:lnTo>
                <a:lnTo>
                  <a:pt x="1445578" y="995680"/>
                </a:lnTo>
                <a:lnTo>
                  <a:pt x="1462088" y="987425"/>
                </a:lnTo>
                <a:lnTo>
                  <a:pt x="1477646" y="979805"/>
                </a:lnTo>
                <a:lnTo>
                  <a:pt x="1493521" y="972820"/>
                </a:lnTo>
                <a:lnTo>
                  <a:pt x="1508443" y="966153"/>
                </a:lnTo>
                <a:lnTo>
                  <a:pt x="1523366" y="960438"/>
                </a:lnTo>
                <a:lnTo>
                  <a:pt x="1537653" y="954723"/>
                </a:lnTo>
                <a:lnTo>
                  <a:pt x="1563688" y="944880"/>
                </a:lnTo>
                <a:lnTo>
                  <a:pt x="1587183" y="936943"/>
                </a:lnTo>
                <a:lnTo>
                  <a:pt x="1607186" y="931228"/>
                </a:lnTo>
                <a:lnTo>
                  <a:pt x="1623696" y="926465"/>
                </a:lnTo>
                <a:lnTo>
                  <a:pt x="1635761" y="922973"/>
                </a:lnTo>
                <a:lnTo>
                  <a:pt x="1646238" y="920750"/>
                </a:lnTo>
                <a:close/>
                <a:moveTo>
                  <a:pt x="0" y="920750"/>
                </a:moveTo>
                <a:lnTo>
                  <a:pt x="10160" y="922973"/>
                </a:lnTo>
                <a:lnTo>
                  <a:pt x="22225" y="926465"/>
                </a:lnTo>
                <a:lnTo>
                  <a:pt x="38735" y="931228"/>
                </a:lnTo>
                <a:lnTo>
                  <a:pt x="59055" y="936943"/>
                </a:lnTo>
                <a:lnTo>
                  <a:pt x="82550" y="944880"/>
                </a:lnTo>
                <a:lnTo>
                  <a:pt x="108585" y="954723"/>
                </a:lnTo>
                <a:lnTo>
                  <a:pt x="122873" y="960438"/>
                </a:lnTo>
                <a:lnTo>
                  <a:pt x="137477" y="966153"/>
                </a:lnTo>
                <a:lnTo>
                  <a:pt x="152718" y="972820"/>
                </a:lnTo>
                <a:lnTo>
                  <a:pt x="167958" y="979805"/>
                </a:lnTo>
                <a:lnTo>
                  <a:pt x="184150" y="987425"/>
                </a:lnTo>
                <a:lnTo>
                  <a:pt x="200660" y="995680"/>
                </a:lnTo>
                <a:lnTo>
                  <a:pt x="217170" y="1004570"/>
                </a:lnTo>
                <a:lnTo>
                  <a:pt x="233998" y="1013460"/>
                </a:lnTo>
                <a:lnTo>
                  <a:pt x="251143" y="1023620"/>
                </a:lnTo>
                <a:lnTo>
                  <a:pt x="268605" y="1034098"/>
                </a:lnTo>
                <a:lnTo>
                  <a:pt x="285750" y="1045210"/>
                </a:lnTo>
                <a:lnTo>
                  <a:pt x="302895" y="1056958"/>
                </a:lnTo>
                <a:lnTo>
                  <a:pt x="320040" y="1069340"/>
                </a:lnTo>
                <a:lnTo>
                  <a:pt x="337503" y="1082358"/>
                </a:lnTo>
                <a:lnTo>
                  <a:pt x="354330" y="1096010"/>
                </a:lnTo>
                <a:lnTo>
                  <a:pt x="371158" y="1110298"/>
                </a:lnTo>
                <a:lnTo>
                  <a:pt x="387985" y="1125538"/>
                </a:lnTo>
                <a:lnTo>
                  <a:pt x="404178" y="1141413"/>
                </a:lnTo>
                <a:lnTo>
                  <a:pt x="420370" y="1157288"/>
                </a:lnTo>
                <a:lnTo>
                  <a:pt x="435610" y="1173798"/>
                </a:lnTo>
                <a:lnTo>
                  <a:pt x="450850" y="1189990"/>
                </a:lnTo>
                <a:lnTo>
                  <a:pt x="465455" y="1206183"/>
                </a:lnTo>
                <a:lnTo>
                  <a:pt x="479425" y="1222375"/>
                </a:lnTo>
                <a:lnTo>
                  <a:pt x="493078" y="1238568"/>
                </a:lnTo>
                <a:lnTo>
                  <a:pt x="506095" y="1254125"/>
                </a:lnTo>
                <a:lnTo>
                  <a:pt x="518478" y="1270000"/>
                </a:lnTo>
                <a:lnTo>
                  <a:pt x="530860" y="1285875"/>
                </a:lnTo>
                <a:lnTo>
                  <a:pt x="541973" y="1301115"/>
                </a:lnTo>
                <a:lnTo>
                  <a:pt x="553085" y="1316673"/>
                </a:lnTo>
                <a:lnTo>
                  <a:pt x="563245" y="1331595"/>
                </a:lnTo>
                <a:lnTo>
                  <a:pt x="572770" y="1346518"/>
                </a:lnTo>
                <a:lnTo>
                  <a:pt x="581978" y="1360805"/>
                </a:lnTo>
                <a:lnTo>
                  <a:pt x="590550" y="1375410"/>
                </a:lnTo>
                <a:lnTo>
                  <a:pt x="598170" y="1389063"/>
                </a:lnTo>
                <a:lnTo>
                  <a:pt x="605473" y="1402715"/>
                </a:lnTo>
                <a:lnTo>
                  <a:pt x="612140" y="1416050"/>
                </a:lnTo>
                <a:lnTo>
                  <a:pt x="617538" y="1428750"/>
                </a:lnTo>
                <a:lnTo>
                  <a:pt x="622618" y="1440815"/>
                </a:lnTo>
                <a:lnTo>
                  <a:pt x="627063" y="1452563"/>
                </a:lnTo>
                <a:lnTo>
                  <a:pt x="630873" y="1463993"/>
                </a:lnTo>
                <a:lnTo>
                  <a:pt x="633730" y="1475105"/>
                </a:lnTo>
                <a:lnTo>
                  <a:pt x="635953" y="1485265"/>
                </a:lnTo>
                <a:lnTo>
                  <a:pt x="637540" y="1495108"/>
                </a:lnTo>
                <a:lnTo>
                  <a:pt x="638175" y="1504315"/>
                </a:lnTo>
                <a:lnTo>
                  <a:pt x="638175" y="1512888"/>
                </a:lnTo>
                <a:lnTo>
                  <a:pt x="637540" y="1516698"/>
                </a:lnTo>
                <a:lnTo>
                  <a:pt x="637223" y="1520825"/>
                </a:lnTo>
                <a:lnTo>
                  <a:pt x="636270" y="1524635"/>
                </a:lnTo>
                <a:lnTo>
                  <a:pt x="635318" y="1528128"/>
                </a:lnTo>
                <a:lnTo>
                  <a:pt x="634048" y="1531620"/>
                </a:lnTo>
                <a:lnTo>
                  <a:pt x="632778" y="1534795"/>
                </a:lnTo>
                <a:lnTo>
                  <a:pt x="631190" y="1537653"/>
                </a:lnTo>
                <a:lnTo>
                  <a:pt x="629285" y="1540828"/>
                </a:lnTo>
                <a:lnTo>
                  <a:pt x="627063" y="1543368"/>
                </a:lnTo>
                <a:lnTo>
                  <a:pt x="624840" y="1545908"/>
                </a:lnTo>
                <a:lnTo>
                  <a:pt x="622300" y="1548130"/>
                </a:lnTo>
                <a:lnTo>
                  <a:pt x="619760" y="1550353"/>
                </a:lnTo>
                <a:lnTo>
                  <a:pt x="616903" y="1551940"/>
                </a:lnTo>
                <a:lnTo>
                  <a:pt x="614045" y="1553528"/>
                </a:lnTo>
                <a:lnTo>
                  <a:pt x="610553" y="1555115"/>
                </a:lnTo>
                <a:lnTo>
                  <a:pt x="607378" y="1556068"/>
                </a:lnTo>
                <a:lnTo>
                  <a:pt x="603568" y="1557338"/>
                </a:lnTo>
                <a:lnTo>
                  <a:pt x="600075" y="1557973"/>
                </a:lnTo>
                <a:lnTo>
                  <a:pt x="595948" y="1558290"/>
                </a:lnTo>
                <a:lnTo>
                  <a:pt x="591820" y="1558925"/>
                </a:lnTo>
                <a:lnTo>
                  <a:pt x="583565" y="1558925"/>
                </a:lnTo>
                <a:lnTo>
                  <a:pt x="574358" y="1558290"/>
                </a:lnTo>
                <a:lnTo>
                  <a:pt x="564515" y="1556703"/>
                </a:lnTo>
                <a:lnTo>
                  <a:pt x="554038" y="1554480"/>
                </a:lnTo>
                <a:lnTo>
                  <a:pt x="543243" y="1551623"/>
                </a:lnTo>
                <a:lnTo>
                  <a:pt x="531813" y="1548130"/>
                </a:lnTo>
                <a:lnTo>
                  <a:pt x="520065" y="1543685"/>
                </a:lnTo>
                <a:lnTo>
                  <a:pt x="508000" y="1538605"/>
                </a:lnTo>
                <a:lnTo>
                  <a:pt x="494983" y="1532890"/>
                </a:lnTo>
                <a:lnTo>
                  <a:pt x="481965" y="1526223"/>
                </a:lnTo>
                <a:lnTo>
                  <a:pt x="468313" y="1518920"/>
                </a:lnTo>
                <a:lnTo>
                  <a:pt x="454343" y="1511300"/>
                </a:lnTo>
                <a:lnTo>
                  <a:pt x="440055" y="1503045"/>
                </a:lnTo>
                <a:lnTo>
                  <a:pt x="425768" y="1493838"/>
                </a:lnTo>
                <a:lnTo>
                  <a:pt x="410845" y="1484313"/>
                </a:lnTo>
                <a:lnTo>
                  <a:pt x="395605" y="1473835"/>
                </a:lnTo>
                <a:lnTo>
                  <a:pt x="380683" y="1463040"/>
                </a:lnTo>
                <a:lnTo>
                  <a:pt x="364808" y="1451610"/>
                </a:lnTo>
                <a:lnTo>
                  <a:pt x="349250" y="1439545"/>
                </a:lnTo>
                <a:lnTo>
                  <a:pt x="333375" y="1426845"/>
                </a:lnTo>
                <a:lnTo>
                  <a:pt x="317500" y="1413828"/>
                </a:lnTo>
                <a:lnTo>
                  <a:pt x="301625" y="1400175"/>
                </a:lnTo>
                <a:lnTo>
                  <a:pt x="285433" y="1386205"/>
                </a:lnTo>
                <a:lnTo>
                  <a:pt x="269240" y="1371600"/>
                </a:lnTo>
                <a:lnTo>
                  <a:pt x="253048" y="1356678"/>
                </a:lnTo>
                <a:lnTo>
                  <a:pt x="236538" y="1341120"/>
                </a:lnTo>
                <a:lnTo>
                  <a:pt x="220345" y="1324928"/>
                </a:lnTo>
                <a:lnTo>
                  <a:pt x="204787" y="1308735"/>
                </a:lnTo>
                <a:lnTo>
                  <a:pt x="189548" y="1291908"/>
                </a:lnTo>
                <a:lnTo>
                  <a:pt x="175260" y="1275080"/>
                </a:lnTo>
                <a:lnTo>
                  <a:pt x="161290" y="1258253"/>
                </a:lnTo>
                <a:lnTo>
                  <a:pt x="148590" y="1241108"/>
                </a:lnTo>
                <a:lnTo>
                  <a:pt x="136208" y="1223645"/>
                </a:lnTo>
                <a:lnTo>
                  <a:pt x="124460" y="1206500"/>
                </a:lnTo>
                <a:lnTo>
                  <a:pt x="113347" y="1189355"/>
                </a:lnTo>
                <a:lnTo>
                  <a:pt x="102552" y="1172210"/>
                </a:lnTo>
                <a:lnTo>
                  <a:pt x="92710" y="1154748"/>
                </a:lnTo>
                <a:lnTo>
                  <a:pt x="83503" y="1137920"/>
                </a:lnTo>
                <a:lnTo>
                  <a:pt x="74930" y="1121410"/>
                </a:lnTo>
                <a:lnTo>
                  <a:pt x="66675" y="1104900"/>
                </a:lnTo>
                <a:lnTo>
                  <a:pt x="59055" y="1088708"/>
                </a:lnTo>
                <a:lnTo>
                  <a:pt x="52070" y="1073468"/>
                </a:lnTo>
                <a:lnTo>
                  <a:pt x="45403" y="1058228"/>
                </a:lnTo>
                <a:lnTo>
                  <a:pt x="39688" y="1043623"/>
                </a:lnTo>
                <a:lnTo>
                  <a:pt x="33655" y="1029335"/>
                </a:lnTo>
                <a:lnTo>
                  <a:pt x="24130" y="1002983"/>
                </a:lnTo>
                <a:lnTo>
                  <a:pt x="16193" y="979805"/>
                </a:lnTo>
                <a:lnTo>
                  <a:pt x="10160" y="959803"/>
                </a:lnTo>
                <a:lnTo>
                  <a:pt x="5398" y="943293"/>
                </a:lnTo>
                <a:lnTo>
                  <a:pt x="2223" y="931228"/>
                </a:lnTo>
                <a:lnTo>
                  <a:pt x="0" y="920750"/>
                </a:lnTo>
                <a:close/>
                <a:moveTo>
                  <a:pt x="831862" y="0"/>
                </a:moveTo>
                <a:lnTo>
                  <a:pt x="863017" y="35243"/>
                </a:lnTo>
                <a:lnTo>
                  <a:pt x="932004" y="113348"/>
                </a:lnTo>
                <a:lnTo>
                  <a:pt x="969200" y="155575"/>
                </a:lnTo>
                <a:lnTo>
                  <a:pt x="1002263" y="192405"/>
                </a:lnTo>
                <a:lnTo>
                  <a:pt x="1026742" y="219075"/>
                </a:lnTo>
                <a:lnTo>
                  <a:pt x="1034054" y="227013"/>
                </a:lnTo>
                <a:lnTo>
                  <a:pt x="1037869" y="230505"/>
                </a:lnTo>
                <a:lnTo>
                  <a:pt x="1246737" y="108903"/>
                </a:lnTo>
                <a:lnTo>
                  <a:pt x="1254685" y="126365"/>
                </a:lnTo>
                <a:lnTo>
                  <a:pt x="1261997" y="144145"/>
                </a:lnTo>
                <a:lnTo>
                  <a:pt x="1268355" y="162878"/>
                </a:lnTo>
                <a:lnTo>
                  <a:pt x="1274714" y="181928"/>
                </a:lnTo>
                <a:lnTo>
                  <a:pt x="1280754" y="201613"/>
                </a:lnTo>
                <a:lnTo>
                  <a:pt x="1286158" y="221615"/>
                </a:lnTo>
                <a:lnTo>
                  <a:pt x="1291245" y="241935"/>
                </a:lnTo>
                <a:lnTo>
                  <a:pt x="1295696" y="262573"/>
                </a:lnTo>
                <a:lnTo>
                  <a:pt x="1299193" y="283528"/>
                </a:lnTo>
                <a:lnTo>
                  <a:pt x="1303008" y="304483"/>
                </a:lnTo>
                <a:lnTo>
                  <a:pt x="1305869" y="325755"/>
                </a:lnTo>
                <a:lnTo>
                  <a:pt x="1308412" y="347345"/>
                </a:lnTo>
                <a:lnTo>
                  <a:pt x="1310320" y="368618"/>
                </a:lnTo>
                <a:lnTo>
                  <a:pt x="1311591" y="389890"/>
                </a:lnTo>
                <a:lnTo>
                  <a:pt x="1312545" y="411480"/>
                </a:lnTo>
                <a:lnTo>
                  <a:pt x="1312863" y="432435"/>
                </a:lnTo>
                <a:lnTo>
                  <a:pt x="1312545" y="447675"/>
                </a:lnTo>
                <a:lnTo>
                  <a:pt x="1312227" y="461963"/>
                </a:lnTo>
                <a:lnTo>
                  <a:pt x="1311591" y="476250"/>
                </a:lnTo>
                <a:lnTo>
                  <a:pt x="1310638" y="490538"/>
                </a:lnTo>
                <a:lnTo>
                  <a:pt x="1309366" y="504508"/>
                </a:lnTo>
                <a:lnTo>
                  <a:pt x="1307776" y="518478"/>
                </a:lnTo>
                <a:lnTo>
                  <a:pt x="1306187" y="531813"/>
                </a:lnTo>
                <a:lnTo>
                  <a:pt x="1303962" y="545465"/>
                </a:lnTo>
                <a:lnTo>
                  <a:pt x="1302054" y="558800"/>
                </a:lnTo>
                <a:lnTo>
                  <a:pt x="1299193" y="571500"/>
                </a:lnTo>
                <a:lnTo>
                  <a:pt x="1296650" y="584835"/>
                </a:lnTo>
                <a:lnTo>
                  <a:pt x="1293788" y="597218"/>
                </a:lnTo>
                <a:lnTo>
                  <a:pt x="1290609" y="609918"/>
                </a:lnTo>
                <a:lnTo>
                  <a:pt x="1287112" y="622300"/>
                </a:lnTo>
                <a:lnTo>
                  <a:pt x="1283615" y="634683"/>
                </a:lnTo>
                <a:lnTo>
                  <a:pt x="1279482" y="646430"/>
                </a:lnTo>
                <a:lnTo>
                  <a:pt x="1275349" y="658178"/>
                </a:lnTo>
                <a:lnTo>
                  <a:pt x="1270899" y="669925"/>
                </a:lnTo>
                <a:lnTo>
                  <a:pt x="1266766" y="681355"/>
                </a:lnTo>
                <a:lnTo>
                  <a:pt x="1261997" y="692468"/>
                </a:lnTo>
                <a:lnTo>
                  <a:pt x="1256593" y="703580"/>
                </a:lnTo>
                <a:lnTo>
                  <a:pt x="1251506" y="714375"/>
                </a:lnTo>
                <a:lnTo>
                  <a:pt x="1246101" y="724853"/>
                </a:lnTo>
                <a:lnTo>
                  <a:pt x="1240697" y="735648"/>
                </a:lnTo>
                <a:lnTo>
                  <a:pt x="1234657" y="745808"/>
                </a:lnTo>
                <a:lnTo>
                  <a:pt x="1228934" y="755650"/>
                </a:lnTo>
                <a:lnTo>
                  <a:pt x="1222576" y="765493"/>
                </a:lnTo>
                <a:lnTo>
                  <a:pt x="1215900" y="775018"/>
                </a:lnTo>
                <a:lnTo>
                  <a:pt x="1209859" y="784543"/>
                </a:lnTo>
                <a:lnTo>
                  <a:pt x="1202865" y="793750"/>
                </a:lnTo>
                <a:lnTo>
                  <a:pt x="1195871" y="802640"/>
                </a:lnTo>
                <a:lnTo>
                  <a:pt x="1188877" y="811530"/>
                </a:lnTo>
                <a:lnTo>
                  <a:pt x="1181565" y="820103"/>
                </a:lnTo>
                <a:lnTo>
                  <a:pt x="1173617" y="828675"/>
                </a:lnTo>
                <a:lnTo>
                  <a:pt x="1165988" y="836613"/>
                </a:lnTo>
                <a:lnTo>
                  <a:pt x="1158358" y="844868"/>
                </a:lnTo>
                <a:lnTo>
                  <a:pt x="1150092" y="852488"/>
                </a:lnTo>
                <a:lnTo>
                  <a:pt x="1142144" y="859790"/>
                </a:lnTo>
                <a:lnTo>
                  <a:pt x="1133561" y="867093"/>
                </a:lnTo>
                <a:lnTo>
                  <a:pt x="1125295" y="874395"/>
                </a:lnTo>
                <a:lnTo>
                  <a:pt x="1116711" y="881063"/>
                </a:lnTo>
                <a:lnTo>
                  <a:pt x="1108128" y="887730"/>
                </a:lnTo>
                <a:lnTo>
                  <a:pt x="1099226" y="894398"/>
                </a:lnTo>
                <a:lnTo>
                  <a:pt x="1090007" y="900430"/>
                </a:lnTo>
                <a:lnTo>
                  <a:pt x="1080787" y="906463"/>
                </a:lnTo>
                <a:lnTo>
                  <a:pt x="1071568" y="912178"/>
                </a:lnTo>
                <a:lnTo>
                  <a:pt x="1062030" y="917893"/>
                </a:lnTo>
                <a:lnTo>
                  <a:pt x="1052493" y="922973"/>
                </a:lnTo>
                <a:lnTo>
                  <a:pt x="1042638" y="928053"/>
                </a:lnTo>
                <a:lnTo>
                  <a:pt x="1032782" y="932816"/>
                </a:lnTo>
                <a:lnTo>
                  <a:pt x="1022927" y="937578"/>
                </a:lnTo>
                <a:lnTo>
                  <a:pt x="1012436" y="942023"/>
                </a:lnTo>
                <a:lnTo>
                  <a:pt x="1002581" y="946151"/>
                </a:lnTo>
                <a:lnTo>
                  <a:pt x="992407" y="949961"/>
                </a:lnTo>
                <a:lnTo>
                  <a:pt x="981598" y="953771"/>
                </a:lnTo>
                <a:lnTo>
                  <a:pt x="971107" y="956946"/>
                </a:lnTo>
                <a:lnTo>
                  <a:pt x="960298" y="960438"/>
                </a:lnTo>
                <a:lnTo>
                  <a:pt x="949807" y="963296"/>
                </a:lnTo>
                <a:lnTo>
                  <a:pt x="938998" y="965836"/>
                </a:lnTo>
                <a:lnTo>
                  <a:pt x="928189" y="968376"/>
                </a:lnTo>
                <a:lnTo>
                  <a:pt x="917062" y="970598"/>
                </a:lnTo>
                <a:lnTo>
                  <a:pt x="905617" y="972503"/>
                </a:lnTo>
                <a:lnTo>
                  <a:pt x="894490" y="974408"/>
                </a:lnTo>
                <a:lnTo>
                  <a:pt x="883363" y="975678"/>
                </a:lnTo>
                <a:lnTo>
                  <a:pt x="883363" y="1265556"/>
                </a:lnTo>
                <a:lnTo>
                  <a:pt x="882728" y="1271588"/>
                </a:lnTo>
                <a:lnTo>
                  <a:pt x="882092" y="1277621"/>
                </a:lnTo>
                <a:lnTo>
                  <a:pt x="880820" y="1283336"/>
                </a:lnTo>
                <a:lnTo>
                  <a:pt x="878595" y="1289051"/>
                </a:lnTo>
                <a:lnTo>
                  <a:pt x="876052" y="1294131"/>
                </a:lnTo>
                <a:lnTo>
                  <a:pt x="872872" y="1299211"/>
                </a:lnTo>
                <a:lnTo>
                  <a:pt x="869693" y="1303656"/>
                </a:lnTo>
                <a:lnTo>
                  <a:pt x="865560" y="1308101"/>
                </a:lnTo>
                <a:lnTo>
                  <a:pt x="861428" y="1311593"/>
                </a:lnTo>
                <a:lnTo>
                  <a:pt x="856659" y="1315403"/>
                </a:lnTo>
                <a:lnTo>
                  <a:pt x="851890" y="1318261"/>
                </a:lnTo>
                <a:lnTo>
                  <a:pt x="846486" y="1320801"/>
                </a:lnTo>
                <a:lnTo>
                  <a:pt x="841081" y="1322706"/>
                </a:lnTo>
                <a:lnTo>
                  <a:pt x="835359" y="1324293"/>
                </a:lnTo>
                <a:lnTo>
                  <a:pt x="829318" y="1325246"/>
                </a:lnTo>
                <a:lnTo>
                  <a:pt x="822960" y="1325563"/>
                </a:lnTo>
                <a:lnTo>
                  <a:pt x="817238" y="1325246"/>
                </a:lnTo>
                <a:lnTo>
                  <a:pt x="811197" y="1324293"/>
                </a:lnTo>
                <a:lnTo>
                  <a:pt x="805475" y="1322706"/>
                </a:lnTo>
                <a:lnTo>
                  <a:pt x="799752" y="1320801"/>
                </a:lnTo>
                <a:lnTo>
                  <a:pt x="794348" y="1318261"/>
                </a:lnTo>
                <a:lnTo>
                  <a:pt x="789579" y="1315403"/>
                </a:lnTo>
                <a:lnTo>
                  <a:pt x="784811" y="1311593"/>
                </a:lnTo>
                <a:lnTo>
                  <a:pt x="780678" y="1308101"/>
                </a:lnTo>
                <a:lnTo>
                  <a:pt x="776863" y="1303656"/>
                </a:lnTo>
                <a:lnTo>
                  <a:pt x="773366" y="1299211"/>
                </a:lnTo>
                <a:lnTo>
                  <a:pt x="770505" y="1294131"/>
                </a:lnTo>
                <a:lnTo>
                  <a:pt x="767961" y="1289051"/>
                </a:lnTo>
                <a:lnTo>
                  <a:pt x="765736" y="1283336"/>
                </a:lnTo>
                <a:lnTo>
                  <a:pt x="764146" y="1277621"/>
                </a:lnTo>
                <a:lnTo>
                  <a:pt x="763511" y="1271588"/>
                </a:lnTo>
                <a:lnTo>
                  <a:pt x="763193" y="1265556"/>
                </a:lnTo>
                <a:lnTo>
                  <a:pt x="763193" y="975678"/>
                </a:lnTo>
                <a:lnTo>
                  <a:pt x="751748" y="974408"/>
                </a:lnTo>
                <a:lnTo>
                  <a:pt x="740621" y="972503"/>
                </a:lnTo>
                <a:lnTo>
                  <a:pt x="729494" y="970598"/>
                </a:lnTo>
                <a:lnTo>
                  <a:pt x="718367" y="968376"/>
                </a:lnTo>
                <a:lnTo>
                  <a:pt x="707240" y="965836"/>
                </a:lnTo>
                <a:lnTo>
                  <a:pt x="696749" y="963296"/>
                </a:lnTo>
                <a:lnTo>
                  <a:pt x="685940" y="960438"/>
                </a:lnTo>
                <a:lnTo>
                  <a:pt x="675449" y="956946"/>
                </a:lnTo>
                <a:lnTo>
                  <a:pt x="664640" y="953771"/>
                </a:lnTo>
                <a:lnTo>
                  <a:pt x="654149" y="949961"/>
                </a:lnTo>
                <a:lnTo>
                  <a:pt x="643658" y="946151"/>
                </a:lnTo>
                <a:lnTo>
                  <a:pt x="633802" y="942023"/>
                </a:lnTo>
                <a:lnTo>
                  <a:pt x="623629" y="937578"/>
                </a:lnTo>
                <a:lnTo>
                  <a:pt x="613774" y="932816"/>
                </a:lnTo>
                <a:lnTo>
                  <a:pt x="603918" y="928053"/>
                </a:lnTo>
                <a:lnTo>
                  <a:pt x="593745" y="922973"/>
                </a:lnTo>
                <a:lnTo>
                  <a:pt x="584208" y="917893"/>
                </a:lnTo>
                <a:lnTo>
                  <a:pt x="574671" y="912178"/>
                </a:lnTo>
                <a:lnTo>
                  <a:pt x="565451" y="906463"/>
                </a:lnTo>
                <a:lnTo>
                  <a:pt x="556550" y="900430"/>
                </a:lnTo>
                <a:lnTo>
                  <a:pt x="547330" y="894398"/>
                </a:lnTo>
                <a:lnTo>
                  <a:pt x="538429" y="887730"/>
                </a:lnTo>
                <a:lnTo>
                  <a:pt x="529527" y="881063"/>
                </a:lnTo>
                <a:lnTo>
                  <a:pt x="521261" y="874395"/>
                </a:lnTo>
                <a:lnTo>
                  <a:pt x="512360" y="867093"/>
                </a:lnTo>
                <a:lnTo>
                  <a:pt x="504412" y="859790"/>
                </a:lnTo>
                <a:lnTo>
                  <a:pt x="496146" y="852488"/>
                </a:lnTo>
                <a:lnTo>
                  <a:pt x="488198" y="844868"/>
                </a:lnTo>
                <a:lnTo>
                  <a:pt x="479933" y="836613"/>
                </a:lnTo>
                <a:lnTo>
                  <a:pt x="472621" y="828675"/>
                </a:lnTo>
                <a:lnTo>
                  <a:pt x="464991" y="820103"/>
                </a:lnTo>
                <a:lnTo>
                  <a:pt x="457679" y="811530"/>
                </a:lnTo>
                <a:lnTo>
                  <a:pt x="450685" y="802640"/>
                </a:lnTo>
                <a:lnTo>
                  <a:pt x="443691" y="793750"/>
                </a:lnTo>
                <a:lnTo>
                  <a:pt x="436697" y="784543"/>
                </a:lnTo>
                <a:lnTo>
                  <a:pt x="430020" y="775018"/>
                </a:lnTo>
                <a:lnTo>
                  <a:pt x="423980" y="765493"/>
                </a:lnTo>
                <a:lnTo>
                  <a:pt x="417622" y="755650"/>
                </a:lnTo>
                <a:lnTo>
                  <a:pt x="411581" y="745808"/>
                </a:lnTo>
                <a:lnTo>
                  <a:pt x="405859" y="735648"/>
                </a:lnTo>
                <a:lnTo>
                  <a:pt x="399819" y="724853"/>
                </a:lnTo>
                <a:lnTo>
                  <a:pt x="394732" y="714375"/>
                </a:lnTo>
                <a:lnTo>
                  <a:pt x="389646" y="703580"/>
                </a:lnTo>
                <a:lnTo>
                  <a:pt x="384559" y="692468"/>
                </a:lnTo>
                <a:lnTo>
                  <a:pt x="379790" y="681355"/>
                </a:lnTo>
                <a:lnTo>
                  <a:pt x="375022" y="669925"/>
                </a:lnTo>
                <a:lnTo>
                  <a:pt x="370889" y="658178"/>
                </a:lnTo>
                <a:lnTo>
                  <a:pt x="366438" y="646430"/>
                </a:lnTo>
                <a:lnTo>
                  <a:pt x="362941" y="634683"/>
                </a:lnTo>
                <a:lnTo>
                  <a:pt x="359126" y="622300"/>
                </a:lnTo>
                <a:lnTo>
                  <a:pt x="355629" y="609918"/>
                </a:lnTo>
                <a:lnTo>
                  <a:pt x="352450" y="597218"/>
                </a:lnTo>
                <a:lnTo>
                  <a:pt x="349589" y="584835"/>
                </a:lnTo>
                <a:lnTo>
                  <a:pt x="346727" y="571500"/>
                </a:lnTo>
                <a:lnTo>
                  <a:pt x="344184" y="558800"/>
                </a:lnTo>
                <a:lnTo>
                  <a:pt x="341959" y="545465"/>
                </a:lnTo>
                <a:lnTo>
                  <a:pt x="340051" y="531813"/>
                </a:lnTo>
                <a:lnTo>
                  <a:pt x="338144" y="518478"/>
                </a:lnTo>
                <a:lnTo>
                  <a:pt x="336872" y="504508"/>
                </a:lnTo>
                <a:lnTo>
                  <a:pt x="335600" y="490538"/>
                </a:lnTo>
                <a:lnTo>
                  <a:pt x="334647" y="476250"/>
                </a:lnTo>
                <a:lnTo>
                  <a:pt x="334329" y="461963"/>
                </a:lnTo>
                <a:lnTo>
                  <a:pt x="334011" y="447675"/>
                </a:lnTo>
                <a:lnTo>
                  <a:pt x="333375" y="432435"/>
                </a:lnTo>
                <a:lnTo>
                  <a:pt x="334011" y="409575"/>
                </a:lnTo>
                <a:lnTo>
                  <a:pt x="334965" y="387033"/>
                </a:lnTo>
                <a:lnTo>
                  <a:pt x="336554" y="364808"/>
                </a:lnTo>
                <a:lnTo>
                  <a:pt x="339097" y="342900"/>
                </a:lnTo>
                <a:lnTo>
                  <a:pt x="341959" y="321628"/>
                </a:lnTo>
                <a:lnTo>
                  <a:pt x="345456" y="300990"/>
                </a:lnTo>
                <a:lnTo>
                  <a:pt x="349589" y="280670"/>
                </a:lnTo>
                <a:lnTo>
                  <a:pt x="354357" y="260668"/>
                </a:lnTo>
                <a:lnTo>
                  <a:pt x="360080" y="240665"/>
                </a:lnTo>
                <a:lnTo>
                  <a:pt x="365802" y="221298"/>
                </a:lnTo>
                <a:lnTo>
                  <a:pt x="372478" y="201930"/>
                </a:lnTo>
                <a:lnTo>
                  <a:pt x="379472" y="182880"/>
                </a:lnTo>
                <a:lnTo>
                  <a:pt x="387102" y="164148"/>
                </a:lnTo>
                <a:lnTo>
                  <a:pt x="395050" y="145733"/>
                </a:lnTo>
                <a:lnTo>
                  <a:pt x="403952" y="127000"/>
                </a:lnTo>
                <a:lnTo>
                  <a:pt x="413171" y="108903"/>
                </a:lnTo>
                <a:lnTo>
                  <a:pt x="608687" y="213678"/>
                </a:lnTo>
                <a:lnTo>
                  <a:pt x="831862" y="0"/>
                </a:lnTo>
                <a:close/>
              </a:path>
            </a:pathLst>
          </a:custGeom>
          <a:solidFill>
            <a:srgbClr val="33998D"/>
          </a:solidFill>
          <a:ln w="9525">
            <a:solidFill>
              <a:schemeClr val="bg1"/>
            </a:solidFill>
            <a:round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00" dirty="0">
              <a:solidFill>
                <a:srgbClr val="FFFFFF"/>
              </a:solidFill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123352" y="2402840"/>
            <a:ext cx="7916261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60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討  論  與  回  饋</a:t>
            </a:r>
            <a:endParaRPr sz="6000" b="1" dirty="0"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419543" y="809625"/>
            <a:ext cx="9352915" cy="5113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zh-CN" sz="2000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    </a:t>
            </a:r>
            <a:r>
              <a:rPr lang="en-US" altLang="zh-CN" sz="2200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適當的情緒可以幫助一個人有效地因應環境</a:t>
            </a:r>
            <a:endParaRPr lang="en-US" altLang="zh-CN" sz="2200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  <a:p>
            <a:pPr algn="r">
              <a:lnSpc>
                <a:spcPct val="170000"/>
              </a:lnSpc>
            </a:pPr>
            <a:r>
              <a:rPr lang="en-US" altLang="zh-CN" sz="2200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而</a:t>
            </a:r>
            <a:r>
              <a:rPr lang="zh-TW" altLang="en-US" sz="2200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轉</a:t>
            </a:r>
            <a:r>
              <a:rPr lang="en-US" altLang="zh-CN" sz="2200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一個角度去想一想則能讓自己找到更舒服的方法面對困難。</a:t>
            </a:r>
            <a:endParaRPr lang="en-US" altLang="zh-CN" sz="2000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  <a:p>
            <a:pPr>
              <a:lnSpc>
                <a:spcPct val="170000"/>
              </a:lnSpc>
            </a:pPr>
            <a:r>
              <a:rPr lang="zh-TW" altLang="zh-CN" sz="2800" b="1" dirty="0">
                <a:solidFill>
                  <a:srgbClr val="33998D"/>
                </a:solidFill>
                <a:latin typeface="米开软笔行楷" panose="03000600000000000000" charset="-122"/>
                <a:ea typeface="米开软笔行楷" panose="03000600000000000000" charset="-122"/>
                <a:cs typeface="微軟正黑體" panose="020B0604030504040204" charset="-120"/>
                <a:sym typeface="+mn-ea"/>
              </a:rPr>
              <a:t>我們可以</a:t>
            </a:r>
            <a:endParaRPr lang="en-US" altLang="zh-CN" sz="2800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Ø"/>
            </a:pP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調整生物鐘，作息有規律，按時起床、學習、運動、睡覺，從而更好地適應開學後的學習生活。</a:t>
            </a:r>
            <a:endParaRPr lang="zh-CN" altLang="en-US" sz="20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Ø"/>
            </a:pP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核清作業單，對於作業進行查漏補缺，高質量完成。</a:t>
            </a:r>
            <a:endParaRPr lang="zh-CN" altLang="en-US" sz="20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Ø"/>
            </a:pP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提前準備好學慣用品，也可置辦一些新“裝備”，提升自己對新學期的期待。</a:t>
            </a:r>
            <a:endParaRPr lang="zh-CN" altLang="en-US" sz="20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Ø"/>
            </a:pP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根據自己的實際情況，制定學習計畫與目標，及早確定學習方向。</a:t>
            </a:r>
            <a:endParaRPr lang="zh-CN" altLang="en-US" sz="20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charset="0"/>
              <a:buChar char="Ø"/>
            </a:pP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鍛煉身體，保證睡眠，提高自己的身體素質，抵禦病毒入侵</a:t>
            </a: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  <a:sym typeface="+mn-ea"/>
              </a:rPr>
              <a:t>，防疫有底氣</a:t>
            </a: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。</a:t>
            </a:r>
            <a:endParaRPr lang="zh-CN" altLang="en-US" sz="20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" y="33816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123352" y="2402840"/>
            <a:ext cx="7916261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6000" b="1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謝  謝  觀  看</a:t>
            </a:r>
            <a:endParaRPr lang="zh-TW" altLang="zh-CN" sz="6000" b="1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ags/tag1.xml><?xml version="1.0" encoding="utf-8"?>
<p:tagLst xmlns:p="http://schemas.openxmlformats.org/presentationml/2006/main">
  <p:tag name="REFSHAPE" val="719115308"/>
</p:tagLst>
</file>

<file path=ppt/tags/tag2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0*0*0*0"/>
</p:tagLst>
</file>

<file path=ppt/tags/tag3.xml><?xml version="1.0" encoding="utf-8"?>
<p:tagLst xmlns:p="http://schemas.openxmlformats.org/presentationml/2006/main">
  <p:tag name="ISPRING_PRESENTATION_TITLE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華康圓體注音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華康圓體注音"/>
        <a:font script="Arab" typeface="華康圓體注音"/>
        <a:font script="Hebr" typeface="華康圓體注音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華康圓體注音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華康圓體注音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華康圓體注音"/>
        <a:font script="Arab" typeface="華康圓體注音"/>
        <a:font script="Hebr" typeface="華康圓體注音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華康圓體注音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華康圓體注音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華康圓體注音"/>
        <a:font script="Arab" typeface="華康圓體注音"/>
        <a:font script="Hebr" typeface="華康圓體注音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華康圓體注音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華康圓體注音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華康圓體注音"/>
        <a:ea typeface=""/>
        <a:cs typeface=""/>
        <a:font script="Jpan" typeface="ＭＳ Ｐゴシック"/>
        <a:font script="Hang" typeface="맑은 고딕"/>
        <a:font script="Hans" typeface="宋体"/>
        <a:font script="Hant" typeface="華康圓體注音"/>
        <a:font script="Arab" typeface="華康圓體注音"/>
        <a:font script="Hebr" typeface="華康圓體注音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華康圓體注音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1419</Words>
  <Application>WPS 演示</Application>
  <PresentationFormat>宽屏</PresentationFormat>
  <Paragraphs>71</Paragraphs>
  <Slides>27</Slides>
  <Notes>44</Notes>
  <HiddenSlides>0</HiddenSlides>
  <MMClips>1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42" baseType="lpstr">
      <vt:lpstr>Arial</vt:lpstr>
      <vt:lpstr>SimSun</vt:lpstr>
      <vt:lpstr>Wingdings</vt:lpstr>
      <vt:lpstr>華康圓體注音</vt:lpstr>
      <vt:lpstr>微軟正黑體</vt:lpstr>
      <vt:lpstr>王漢宗中楷體注音</vt:lpstr>
      <vt:lpstr>Microsoft YaHei</vt:lpstr>
      <vt:lpstr>Arial Unicode MS</vt:lpstr>
      <vt:lpstr>Calibri</vt:lpstr>
      <vt:lpstr>米开软笔行楷</vt:lpstr>
      <vt:lpstr>Wingdings</vt:lpstr>
      <vt:lpstr>等线</vt:lpstr>
      <vt:lpstr>等线 Light</vt:lpstr>
      <vt:lpstr>Office 主题​​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雷锋PPT网 www.lfppt.com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雷锋PPT网 www.lfppt.com</dc:title>
  <dc:creator>雷锋PPT网 www.lfppt.com</dc:creator>
  <cp:keywords>雷锋PPT网 www.lfppt.com</cp:keywords>
  <dc:description>雷锋PPT网 www.lfppt.com</dc:description>
  <cp:lastModifiedBy>Fio爵</cp:lastModifiedBy>
  <cp:revision>22</cp:revision>
  <dcterms:created xsi:type="dcterms:W3CDTF">2020-03-06T01:42:00Z</dcterms:created>
  <dcterms:modified xsi:type="dcterms:W3CDTF">2020-04-08T01:08:06Z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